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80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9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0634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135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2216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098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53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44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82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6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9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41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7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33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4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1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02624" cy="165618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школьного завтрака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9713" y="5733257"/>
            <a:ext cx="3888555" cy="57606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№7»</a:t>
            </a:r>
          </a:p>
          <a:p>
            <a:pPr algn="ctr"/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https://chgtrk.ru/nimg/2020/08/24/F108F721-ABC7-43DF-9D5D-D919CD6B6E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64904"/>
            <a:ext cx="4560441" cy="289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83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314602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Каша «Дружба»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Ингредиенты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пшено –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кг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 –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кг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молоко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–11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л;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 –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г;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соль –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г;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масло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слив. – 1,5 кг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Ольга\Desktop\пш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9" y="846961"/>
            <a:ext cx="2520280" cy="167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Ольга\Desktop\рис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781267"/>
            <a:ext cx="3563888" cy="237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Ольга\Desktop\молоко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781267"/>
            <a:ext cx="2607235" cy="145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Ольга\Desktop\сахар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312" y="5157192"/>
            <a:ext cx="1914820" cy="169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Ольга\Desktop\соль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2766" y="5512246"/>
            <a:ext cx="1088914" cy="110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Ольга\Desktop\масло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942" y="4813063"/>
            <a:ext cx="2722785" cy="1812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9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 тщательно промывают в нескольких водах.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Пшено промывают в горячей воде до тех пор, пока вода не станет прозрачной.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Ольга\Desktop\промывание рис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36173"/>
            <a:ext cx="3024336" cy="272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Ольга\Desktop\промывание пшен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979" y="3936173"/>
            <a:ext cx="3637265" cy="272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1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кастрюлю наливают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воду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ставят на огонь. Засыпают пшено в кипящую воду и варят 5 минут.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avatars.mds.yandex.net/i?id=af6930a64b7a4474c4e451c19bb35b53-4719550-images-thumbs&amp;n=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1" y="2210185"/>
            <a:ext cx="4883274" cy="3659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1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20688"/>
            <a:ext cx="7418785" cy="130971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воду аккуратно сливают.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648" y="1772816"/>
            <a:ext cx="6035324" cy="4158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16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кастрюлю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наливают молоко и доводят почти до кипения. Засыпают рис и пшено. Хорошо перемешивают.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 descr="C:\Users\Ольга\Desktop\пере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90614"/>
            <a:ext cx="5400600" cy="3418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1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Кладут сахар и соль, уменьшают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нагрев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минимума и неплотно закрывают крышкой, чтобы каша не убежала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Варят 40 минут, пока крупа хорошо не разварится.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 descr="C:\Users\Ольга\Desktop\соль саха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294" y="4005064"/>
            <a:ext cx="3783411" cy="259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10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Сливочное масло кладут в конце приготовления или добавляют каждому в тарелку.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Ольга\Desktop\тарел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6347296" cy="413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96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09599" y="620688"/>
            <a:ext cx="7850833" cy="1309712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Чай с лимоном</a:t>
            </a: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3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Чай с лимоном содержит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  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витамина С.  Чай с долькой лимона помогает уберечься от простуд и вирусных заболеваний в период межсезонья. Лимон усиливает тонизирующие свойства чая. И этот напиток дарит детям заряд бодрости.</a:t>
            </a:r>
          </a:p>
          <a:p>
            <a:endParaRPr lang="ru-RU" dirty="0"/>
          </a:p>
        </p:txBody>
      </p:sp>
      <p:pic>
        <p:nvPicPr>
          <p:cNvPr id="16" name="Picture 1" descr="C:\Users\User\Desktop\школьный завтрак конкурс\рука-с-ножом-режет-имон-в-куски-6471148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84"/>
          <a:stretch/>
        </p:blipFill>
        <p:spPr bwMode="auto">
          <a:xfrm>
            <a:off x="341106" y="3284984"/>
            <a:ext cx="4052223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User\Desktop\школьный завтрак конкурс\чай с лимоном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284984"/>
            <a:ext cx="374441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8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</TotalTime>
  <Words>101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Аспект</vt:lpstr>
      <vt:lpstr>Приготовление школьного завтрака</vt:lpstr>
      <vt:lpstr>Каша «Дружба» Ингредиенты: пшено – 2 кг рис – 2 кг молоко –11 л; сахар – 500 г; соль – 200 г; масло слив. – 1,5 кг </vt:lpstr>
      <vt:lpstr>Способ приготовления Рис тщательно промывают в нескольких водах. Пшено промывают в горячей воде до тех пор, пока вода не станет прозрачной. </vt:lpstr>
      <vt:lpstr>В кастрюлю наливают воду и ставят на огонь. Засыпают пшено в кипящую воду и варят 5 минут. </vt:lpstr>
      <vt:lpstr>Затем воду аккуратно сливают. </vt:lpstr>
      <vt:lpstr>В кастрюлю наливают молоко и доводят почти до кипения. Засыпают рис и пшено. Хорошо перемешивают. </vt:lpstr>
      <vt:lpstr>Кладут сахар и соль, уменьшают нагрев до минимума и неплотно закрывают крышкой, чтобы каша не убежала. Варят 40 минут, пока крупа хорошо не разварится.  </vt:lpstr>
      <vt:lpstr>Сливочное масло кладут в конце приготовления или добавляют каждому в тарелку. </vt:lpstr>
      <vt:lpstr>Чай с лимоном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Приготовление каша «Дружба» на молоке</dc:title>
  <dc:creator>Ольга</dc:creator>
  <cp:lastModifiedBy>newbooksc7</cp:lastModifiedBy>
  <cp:revision>14</cp:revision>
  <dcterms:created xsi:type="dcterms:W3CDTF">2017-04-26T07:08:39Z</dcterms:created>
  <dcterms:modified xsi:type="dcterms:W3CDTF">2023-04-19T11:40:44Z</dcterms:modified>
</cp:coreProperties>
</file>