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1" r:id="rId3"/>
    <p:sldId id="275" r:id="rId4"/>
    <p:sldId id="293" r:id="rId5"/>
    <p:sldId id="295" r:id="rId6"/>
    <p:sldId id="297" r:id="rId7"/>
    <p:sldId id="299" r:id="rId8"/>
    <p:sldId id="301" r:id="rId9"/>
    <p:sldId id="303" r:id="rId10"/>
    <p:sldId id="302" r:id="rId11"/>
    <p:sldId id="304" r:id="rId12"/>
    <p:sldId id="305" r:id="rId13"/>
    <p:sldId id="309" r:id="rId14"/>
    <p:sldId id="307" r:id="rId15"/>
    <p:sldId id="310" r:id="rId16"/>
    <p:sldId id="308" r:id="rId17"/>
    <p:sldId id="30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6" autoAdjust="0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5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A503C-5254-4845-9F05-54C5077549C5}" type="doc">
      <dgm:prSet loTypeId="urn:microsoft.com/office/officeart/2005/8/layout/target3" loCatId="relationship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04FDF649-1E0B-4AAC-B4EC-D8FD2BF23B1A}">
      <dgm:prSet/>
      <dgm:spPr/>
      <dgm:t>
        <a:bodyPr/>
        <a:lstStyle/>
        <a:p>
          <a:pPr rtl="0"/>
          <a:r>
            <a:rPr lang="ru-RU" i="1" dirty="0" smtClean="0"/>
            <a:t>Дают возможность реализовать потенциал обучающихся </a:t>
          </a:r>
          <a:endParaRPr lang="ru-RU" dirty="0"/>
        </a:p>
      </dgm:t>
    </dgm:pt>
    <dgm:pt modelId="{9AE2A937-920E-4AA4-887E-66832D12270E}" type="parTrans" cxnId="{435D0ADE-629F-42B4-9439-3902D5D6A817}">
      <dgm:prSet/>
      <dgm:spPr/>
      <dgm:t>
        <a:bodyPr/>
        <a:lstStyle/>
        <a:p>
          <a:endParaRPr lang="ru-RU"/>
        </a:p>
      </dgm:t>
    </dgm:pt>
    <dgm:pt modelId="{161F996A-2F15-495B-B83E-E3409365B749}" type="sibTrans" cxnId="{435D0ADE-629F-42B4-9439-3902D5D6A817}">
      <dgm:prSet/>
      <dgm:spPr/>
      <dgm:t>
        <a:bodyPr/>
        <a:lstStyle/>
        <a:p>
          <a:endParaRPr lang="ru-RU"/>
        </a:p>
      </dgm:t>
    </dgm:pt>
    <dgm:pt modelId="{DF8997CC-8B04-477F-BCE2-FEC9A0861775}">
      <dgm:prSet/>
      <dgm:spPr/>
      <dgm:t>
        <a:bodyPr/>
        <a:lstStyle/>
        <a:p>
          <a:pPr rtl="0"/>
          <a:r>
            <a:rPr lang="ru-RU" i="1" dirty="0" smtClean="0"/>
            <a:t>Повышают мотивацию к обучению</a:t>
          </a:r>
          <a:endParaRPr lang="ru-RU" dirty="0"/>
        </a:p>
      </dgm:t>
    </dgm:pt>
    <dgm:pt modelId="{2DE011C6-F9EA-4FB8-85BE-30EE86F092CE}" type="parTrans" cxnId="{F525B708-3A71-431C-9175-5FFE7547399F}">
      <dgm:prSet/>
      <dgm:spPr/>
      <dgm:t>
        <a:bodyPr/>
        <a:lstStyle/>
        <a:p>
          <a:endParaRPr lang="ru-RU"/>
        </a:p>
      </dgm:t>
    </dgm:pt>
    <dgm:pt modelId="{91BB9674-8394-4B2B-AD3A-59FC2E7D3BD5}" type="sibTrans" cxnId="{F525B708-3A71-431C-9175-5FFE7547399F}">
      <dgm:prSet/>
      <dgm:spPr/>
      <dgm:t>
        <a:bodyPr/>
        <a:lstStyle/>
        <a:p>
          <a:endParaRPr lang="ru-RU"/>
        </a:p>
      </dgm:t>
    </dgm:pt>
    <dgm:pt modelId="{0F13CBF0-61B3-4F36-ABAD-6BBA0E947835}">
      <dgm:prSet/>
      <dgm:spPr/>
      <dgm:t>
        <a:bodyPr/>
        <a:lstStyle/>
        <a:p>
          <a:pPr rtl="0"/>
          <a:r>
            <a:rPr lang="ru-RU" i="1" dirty="0" smtClean="0"/>
            <a:t>Делают процесс обучения интересным и эффективным</a:t>
          </a:r>
          <a:endParaRPr lang="ru-RU" dirty="0"/>
        </a:p>
      </dgm:t>
    </dgm:pt>
    <dgm:pt modelId="{E1104D93-80B4-494C-BB09-39858FF812DD}" type="parTrans" cxnId="{30155062-C98C-4715-BB67-D31356B265C6}">
      <dgm:prSet/>
      <dgm:spPr/>
      <dgm:t>
        <a:bodyPr/>
        <a:lstStyle/>
        <a:p>
          <a:endParaRPr lang="ru-RU"/>
        </a:p>
      </dgm:t>
    </dgm:pt>
    <dgm:pt modelId="{CB1CA043-A490-407E-A0CA-BD43C37D888D}" type="sibTrans" cxnId="{30155062-C98C-4715-BB67-D31356B265C6}">
      <dgm:prSet/>
      <dgm:spPr/>
      <dgm:t>
        <a:bodyPr/>
        <a:lstStyle/>
        <a:p>
          <a:endParaRPr lang="ru-RU"/>
        </a:p>
      </dgm:t>
    </dgm:pt>
    <dgm:pt modelId="{4DA81BDB-3933-4648-AE31-C2B182B861AA}" type="pres">
      <dgm:prSet presAssocID="{817A503C-5254-4845-9F05-54C5077549C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98F128-2F1A-4383-9C26-CE96C511D5DD}" type="pres">
      <dgm:prSet presAssocID="{04FDF649-1E0B-4AAC-B4EC-D8FD2BF23B1A}" presName="circle1" presStyleLbl="node1" presStyleIdx="0" presStyleCnt="3"/>
      <dgm:spPr/>
    </dgm:pt>
    <dgm:pt modelId="{6424CEDD-861B-471F-A935-AA8CDE44C117}" type="pres">
      <dgm:prSet presAssocID="{04FDF649-1E0B-4AAC-B4EC-D8FD2BF23B1A}" presName="space" presStyleCnt="0"/>
      <dgm:spPr/>
    </dgm:pt>
    <dgm:pt modelId="{FC1F4BE2-F5DD-4481-9424-4521521652CB}" type="pres">
      <dgm:prSet presAssocID="{04FDF649-1E0B-4AAC-B4EC-D8FD2BF23B1A}" presName="rect1" presStyleLbl="alignAcc1" presStyleIdx="0" presStyleCnt="3"/>
      <dgm:spPr/>
      <dgm:t>
        <a:bodyPr/>
        <a:lstStyle/>
        <a:p>
          <a:endParaRPr lang="ru-RU"/>
        </a:p>
      </dgm:t>
    </dgm:pt>
    <dgm:pt modelId="{D04B0ECD-BFEF-4479-8E71-C3C54496DD9C}" type="pres">
      <dgm:prSet presAssocID="{DF8997CC-8B04-477F-BCE2-FEC9A0861775}" presName="vertSpace2" presStyleLbl="node1" presStyleIdx="0" presStyleCnt="3"/>
      <dgm:spPr/>
    </dgm:pt>
    <dgm:pt modelId="{49692328-6A90-4527-8CC7-B45383FB6403}" type="pres">
      <dgm:prSet presAssocID="{DF8997CC-8B04-477F-BCE2-FEC9A0861775}" presName="circle2" presStyleLbl="node1" presStyleIdx="1" presStyleCnt="3"/>
      <dgm:spPr/>
    </dgm:pt>
    <dgm:pt modelId="{568D6A6E-1F9D-4670-BB04-30C832582703}" type="pres">
      <dgm:prSet presAssocID="{DF8997CC-8B04-477F-BCE2-FEC9A0861775}" presName="rect2" presStyleLbl="alignAcc1" presStyleIdx="1" presStyleCnt="3"/>
      <dgm:spPr/>
      <dgm:t>
        <a:bodyPr/>
        <a:lstStyle/>
        <a:p>
          <a:endParaRPr lang="ru-RU"/>
        </a:p>
      </dgm:t>
    </dgm:pt>
    <dgm:pt modelId="{A6B07B90-8CE7-4A56-836F-F9941586E929}" type="pres">
      <dgm:prSet presAssocID="{0F13CBF0-61B3-4F36-ABAD-6BBA0E947835}" presName="vertSpace3" presStyleLbl="node1" presStyleIdx="1" presStyleCnt="3"/>
      <dgm:spPr/>
    </dgm:pt>
    <dgm:pt modelId="{18C0375B-5FA6-4FBD-A067-0B4B3B691F26}" type="pres">
      <dgm:prSet presAssocID="{0F13CBF0-61B3-4F36-ABAD-6BBA0E947835}" presName="circle3" presStyleLbl="node1" presStyleIdx="2" presStyleCnt="3"/>
      <dgm:spPr/>
    </dgm:pt>
    <dgm:pt modelId="{0B127CEE-6FD2-454D-B86F-4ED8F8E10A54}" type="pres">
      <dgm:prSet presAssocID="{0F13CBF0-61B3-4F36-ABAD-6BBA0E947835}" presName="rect3" presStyleLbl="alignAcc1" presStyleIdx="2" presStyleCnt="3"/>
      <dgm:spPr/>
      <dgm:t>
        <a:bodyPr/>
        <a:lstStyle/>
        <a:p>
          <a:endParaRPr lang="ru-RU"/>
        </a:p>
      </dgm:t>
    </dgm:pt>
    <dgm:pt modelId="{C834DEB7-E8AC-405C-810C-273391E25D63}" type="pres">
      <dgm:prSet presAssocID="{04FDF649-1E0B-4AAC-B4EC-D8FD2BF23B1A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C81F5-AE7B-4A13-8ADA-6C124A35625F}" type="pres">
      <dgm:prSet presAssocID="{DF8997CC-8B04-477F-BCE2-FEC9A0861775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95919-5BF4-4819-96A8-BD41A9FD2E35}" type="pres">
      <dgm:prSet presAssocID="{0F13CBF0-61B3-4F36-ABAD-6BBA0E947835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5D0ADE-629F-42B4-9439-3902D5D6A817}" srcId="{817A503C-5254-4845-9F05-54C5077549C5}" destId="{04FDF649-1E0B-4AAC-B4EC-D8FD2BF23B1A}" srcOrd="0" destOrd="0" parTransId="{9AE2A937-920E-4AA4-887E-66832D12270E}" sibTransId="{161F996A-2F15-495B-B83E-E3409365B749}"/>
    <dgm:cxn modelId="{2C320601-EDCF-48AE-8F8D-EBAB27A9028B}" type="presOf" srcId="{DF8997CC-8B04-477F-BCE2-FEC9A0861775}" destId="{568D6A6E-1F9D-4670-BB04-30C832582703}" srcOrd="0" destOrd="0" presId="urn:microsoft.com/office/officeart/2005/8/layout/target3"/>
    <dgm:cxn modelId="{7A9C5C41-D975-4505-BDA6-783598A8FC72}" type="presOf" srcId="{817A503C-5254-4845-9F05-54C5077549C5}" destId="{4DA81BDB-3933-4648-AE31-C2B182B861AA}" srcOrd="0" destOrd="0" presId="urn:microsoft.com/office/officeart/2005/8/layout/target3"/>
    <dgm:cxn modelId="{A999147C-8750-4E5F-81DF-1EF73D2F55E3}" type="presOf" srcId="{DF8997CC-8B04-477F-BCE2-FEC9A0861775}" destId="{A7AC81F5-AE7B-4A13-8ADA-6C124A35625F}" srcOrd="1" destOrd="0" presId="urn:microsoft.com/office/officeart/2005/8/layout/target3"/>
    <dgm:cxn modelId="{30155062-C98C-4715-BB67-D31356B265C6}" srcId="{817A503C-5254-4845-9F05-54C5077549C5}" destId="{0F13CBF0-61B3-4F36-ABAD-6BBA0E947835}" srcOrd="2" destOrd="0" parTransId="{E1104D93-80B4-494C-BB09-39858FF812DD}" sibTransId="{CB1CA043-A490-407E-A0CA-BD43C37D888D}"/>
    <dgm:cxn modelId="{485E3B1E-52F2-49CB-B153-3BBBC821F9B1}" type="presOf" srcId="{04FDF649-1E0B-4AAC-B4EC-D8FD2BF23B1A}" destId="{C834DEB7-E8AC-405C-810C-273391E25D63}" srcOrd="1" destOrd="0" presId="urn:microsoft.com/office/officeart/2005/8/layout/target3"/>
    <dgm:cxn modelId="{B70D4F19-E1AA-4F58-A35F-20D00998CF26}" type="presOf" srcId="{04FDF649-1E0B-4AAC-B4EC-D8FD2BF23B1A}" destId="{FC1F4BE2-F5DD-4481-9424-4521521652CB}" srcOrd="0" destOrd="0" presId="urn:microsoft.com/office/officeart/2005/8/layout/target3"/>
    <dgm:cxn modelId="{F525B708-3A71-431C-9175-5FFE7547399F}" srcId="{817A503C-5254-4845-9F05-54C5077549C5}" destId="{DF8997CC-8B04-477F-BCE2-FEC9A0861775}" srcOrd="1" destOrd="0" parTransId="{2DE011C6-F9EA-4FB8-85BE-30EE86F092CE}" sibTransId="{91BB9674-8394-4B2B-AD3A-59FC2E7D3BD5}"/>
    <dgm:cxn modelId="{A76AE13F-605C-459B-BCDE-7FCD9436309B}" type="presOf" srcId="{0F13CBF0-61B3-4F36-ABAD-6BBA0E947835}" destId="{0B127CEE-6FD2-454D-B86F-4ED8F8E10A54}" srcOrd="0" destOrd="0" presId="urn:microsoft.com/office/officeart/2005/8/layout/target3"/>
    <dgm:cxn modelId="{196105FA-8AB3-4CDC-BB90-B7EAEA0DD592}" type="presOf" srcId="{0F13CBF0-61B3-4F36-ABAD-6BBA0E947835}" destId="{36E95919-5BF4-4819-96A8-BD41A9FD2E35}" srcOrd="1" destOrd="0" presId="urn:microsoft.com/office/officeart/2005/8/layout/target3"/>
    <dgm:cxn modelId="{78466275-9901-4C2F-9E33-8ED685D6F1B2}" type="presParOf" srcId="{4DA81BDB-3933-4648-AE31-C2B182B861AA}" destId="{C098F128-2F1A-4383-9C26-CE96C511D5DD}" srcOrd="0" destOrd="0" presId="urn:microsoft.com/office/officeart/2005/8/layout/target3"/>
    <dgm:cxn modelId="{13C55D54-A76B-42A6-870B-11C1C63F7A9D}" type="presParOf" srcId="{4DA81BDB-3933-4648-AE31-C2B182B861AA}" destId="{6424CEDD-861B-471F-A935-AA8CDE44C117}" srcOrd="1" destOrd="0" presId="urn:microsoft.com/office/officeart/2005/8/layout/target3"/>
    <dgm:cxn modelId="{C3FCD473-45F4-4018-9DF1-3B3FFA8669CA}" type="presParOf" srcId="{4DA81BDB-3933-4648-AE31-C2B182B861AA}" destId="{FC1F4BE2-F5DD-4481-9424-4521521652CB}" srcOrd="2" destOrd="0" presId="urn:microsoft.com/office/officeart/2005/8/layout/target3"/>
    <dgm:cxn modelId="{86399A97-B31A-49BD-B9D5-403B32398CFF}" type="presParOf" srcId="{4DA81BDB-3933-4648-AE31-C2B182B861AA}" destId="{D04B0ECD-BFEF-4479-8E71-C3C54496DD9C}" srcOrd="3" destOrd="0" presId="urn:microsoft.com/office/officeart/2005/8/layout/target3"/>
    <dgm:cxn modelId="{1318307D-5269-4CF4-85C1-BD7952ABD572}" type="presParOf" srcId="{4DA81BDB-3933-4648-AE31-C2B182B861AA}" destId="{49692328-6A90-4527-8CC7-B45383FB6403}" srcOrd="4" destOrd="0" presId="urn:microsoft.com/office/officeart/2005/8/layout/target3"/>
    <dgm:cxn modelId="{A80CDA30-05FE-4DAB-9DEA-9297C2326E0A}" type="presParOf" srcId="{4DA81BDB-3933-4648-AE31-C2B182B861AA}" destId="{568D6A6E-1F9D-4670-BB04-30C832582703}" srcOrd="5" destOrd="0" presId="urn:microsoft.com/office/officeart/2005/8/layout/target3"/>
    <dgm:cxn modelId="{4468B134-05BD-47C3-B25E-15A7157B1CC8}" type="presParOf" srcId="{4DA81BDB-3933-4648-AE31-C2B182B861AA}" destId="{A6B07B90-8CE7-4A56-836F-F9941586E929}" srcOrd="6" destOrd="0" presId="urn:microsoft.com/office/officeart/2005/8/layout/target3"/>
    <dgm:cxn modelId="{1A2E03C4-59D7-456C-8D35-9CAE7BE36B36}" type="presParOf" srcId="{4DA81BDB-3933-4648-AE31-C2B182B861AA}" destId="{18C0375B-5FA6-4FBD-A067-0B4B3B691F26}" srcOrd="7" destOrd="0" presId="urn:microsoft.com/office/officeart/2005/8/layout/target3"/>
    <dgm:cxn modelId="{9808883C-8D47-488D-94A3-9BB825C36A6A}" type="presParOf" srcId="{4DA81BDB-3933-4648-AE31-C2B182B861AA}" destId="{0B127CEE-6FD2-454D-B86F-4ED8F8E10A54}" srcOrd="8" destOrd="0" presId="urn:microsoft.com/office/officeart/2005/8/layout/target3"/>
    <dgm:cxn modelId="{32824B91-6253-4C73-97E6-90A13F2263F5}" type="presParOf" srcId="{4DA81BDB-3933-4648-AE31-C2B182B861AA}" destId="{C834DEB7-E8AC-405C-810C-273391E25D63}" srcOrd="9" destOrd="0" presId="urn:microsoft.com/office/officeart/2005/8/layout/target3"/>
    <dgm:cxn modelId="{C9908E59-7097-421F-A57B-A9C30288496B}" type="presParOf" srcId="{4DA81BDB-3933-4648-AE31-C2B182B861AA}" destId="{A7AC81F5-AE7B-4A13-8ADA-6C124A35625F}" srcOrd="10" destOrd="0" presId="urn:microsoft.com/office/officeart/2005/8/layout/target3"/>
    <dgm:cxn modelId="{4BC87728-27F0-4581-9A0C-71FEA2FAA99A}" type="presParOf" srcId="{4DA81BDB-3933-4648-AE31-C2B182B861AA}" destId="{36E95919-5BF4-4819-96A8-BD41A9FD2E35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98F128-2F1A-4383-9C26-CE96C511D5DD}">
      <dsp:nvSpPr>
        <dsp:cNvPr id="0" name=""/>
        <dsp:cNvSpPr/>
      </dsp:nvSpPr>
      <dsp:spPr>
        <a:xfrm>
          <a:off x="0" y="0"/>
          <a:ext cx="4572000" cy="457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1F4BE2-F5DD-4481-9424-4521521652CB}">
      <dsp:nvSpPr>
        <dsp:cNvPr id="0" name=""/>
        <dsp:cNvSpPr/>
      </dsp:nvSpPr>
      <dsp:spPr>
        <a:xfrm>
          <a:off x="2286000" y="0"/>
          <a:ext cx="6217920" cy="45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 smtClean="0"/>
            <a:t>Дают возможность реализовать потенциал обучающихся </a:t>
          </a:r>
          <a:endParaRPr lang="ru-RU" sz="2900" kern="1200" dirty="0"/>
        </a:p>
      </dsp:txBody>
      <dsp:txXfrm>
        <a:off x="2286000" y="0"/>
        <a:ext cx="6217920" cy="1371602"/>
      </dsp:txXfrm>
    </dsp:sp>
    <dsp:sp modelId="{49692328-6A90-4527-8CC7-B45383FB6403}">
      <dsp:nvSpPr>
        <dsp:cNvPr id="0" name=""/>
        <dsp:cNvSpPr/>
      </dsp:nvSpPr>
      <dsp:spPr>
        <a:xfrm>
          <a:off x="800101" y="1371602"/>
          <a:ext cx="2971797" cy="29717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8D6A6E-1F9D-4670-BB04-30C832582703}">
      <dsp:nvSpPr>
        <dsp:cNvPr id="0" name=""/>
        <dsp:cNvSpPr/>
      </dsp:nvSpPr>
      <dsp:spPr>
        <a:xfrm>
          <a:off x="2286000" y="1371602"/>
          <a:ext cx="6217920" cy="29717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 smtClean="0"/>
            <a:t>Повышают мотивацию к обучению</a:t>
          </a:r>
          <a:endParaRPr lang="ru-RU" sz="2900" kern="1200" dirty="0"/>
        </a:p>
      </dsp:txBody>
      <dsp:txXfrm>
        <a:off x="2286000" y="1371602"/>
        <a:ext cx="6217920" cy="1371598"/>
      </dsp:txXfrm>
    </dsp:sp>
    <dsp:sp modelId="{18C0375B-5FA6-4FBD-A067-0B4B3B691F26}">
      <dsp:nvSpPr>
        <dsp:cNvPr id="0" name=""/>
        <dsp:cNvSpPr/>
      </dsp:nvSpPr>
      <dsp:spPr>
        <a:xfrm>
          <a:off x="1600200" y="2743201"/>
          <a:ext cx="1371598" cy="137159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27CEE-6FD2-454D-B86F-4ED8F8E10A54}">
      <dsp:nvSpPr>
        <dsp:cNvPr id="0" name=""/>
        <dsp:cNvSpPr/>
      </dsp:nvSpPr>
      <dsp:spPr>
        <a:xfrm>
          <a:off x="2286000" y="2743201"/>
          <a:ext cx="6217920" cy="13715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 smtClean="0"/>
            <a:t>Делают процесс обучения интересным и эффективным</a:t>
          </a:r>
          <a:endParaRPr lang="ru-RU" sz="2900" kern="1200" dirty="0"/>
        </a:p>
      </dsp:txBody>
      <dsp:txXfrm>
        <a:off x="2286000" y="2743201"/>
        <a:ext cx="6217920" cy="1371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E2CB952-59AB-4309-B046-B8A480513718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F657959-805B-4EBC-8AF2-926090A543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picasa.softok.info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www.wordcloud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coggle.it/?lang=ru" TargetMode="Externa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wordar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://lumpics.ru/how-to-create-a-tag-cloud-onlin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bloggle.coggle.it/post/147537221917/introducing-emoji-in-coggle-to-celebrat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6400800" cy="1152128"/>
          </a:xfrm>
        </p:spPr>
        <p:txBody>
          <a:bodyPr/>
          <a:lstStyle/>
          <a:p>
            <a:r>
              <a:rPr lang="ru-RU" dirty="0" smtClean="0"/>
              <a:t>Учитель английского языка</a:t>
            </a:r>
          </a:p>
          <a:p>
            <a:r>
              <a:rPr lang="ru-RU" dirty="0" smtClean="0"/>
              <a:t> Удальцова Александра Сергеевна</a:t>
            </a:r>
          </a:p>
          <a:p>
            <a:r>
              <a:rPr lang="ru-RU" dirty="0" smtClean="0"/>
              <a:t>МОУ СОШ №7 города Коряжмы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7772400" cy="2904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Выступление по теме:</a:t>
            </a:r>
            <a:br>
              <a:rPr lang="ru-RU" dirty="0" smtClean="0"/>
            </a:br>
            <a:r>
              <a:rPr lang="ru-RU" dirty="0" smtClean="0"/>
              <a:t> «Современные средства в обучении иностранному языку»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Онлайн-доска </a:t>
            </a:r>
            <a:r>
              <a:rPr lang="en-US" dirty="0" err="1" smtClean="0"/>
              <a:t>Linoit</a:t>
            </a:r>
            <a:endParaRPr lang="ru-RU" dirty="0"/>
          </a:p>
        </p:txBody>
      </p:sp>
      <p:pic>
        <p:nvPicPr>
          <p:cNvPr id="5" name="Содержимое 4" descr="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8214308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fUWkLsEfj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88840"/>
            <a:ext cx="8504238" cy="3987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Онлайн-игры</a:t>
            </a:r>
            <a:r>
              <a:rPr lang="ru-RU" dirty="0" smtClean="0"/>
              <a:t> </a:t>
            </a:r>
            <a:r>
              <a:rPr lang="en-US" dirty="0" err="1" smtClean="0"/>
              <a:t>WordWall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766192" cy="4572000"/>
          </a:xfrm>
        </p:spPr>
        <p:txBody>
          <a:bodyPr/>
          <a:lstStyle/>
          <a:p>
            <a:r>
              <a:rPr lang="ru-RU" b="1" cap="all" dirty="0" smtClean="0"/>
              <a:t>WORDWALL</a:t>
            </a:r>
            <a:r>
              <a:rPr lang="ru-RU" cap="all" dirty="0" smtClean="0"/>
              <a:t> —КОЛЛЕКЦИЯ ШАБЛОНОВ ДИДАКТИЧЕСКИХ ИГР</a:t>
            </a:r>
          </a:p>
          <a:p>
            <a:r>
              <a:rPr lang="ru-RU" dirty="0" smtClean="0"/>
              <a:t>Интерактивные и печатные шаблоны</a:t>
            </a:r>
          </a:p>
          <a:p>
            <a:r>
              <a:rPr lang="ru-RU" dirty="0" smtClean="0"/>
              <a:t>Широкие возможности для творчества</a:t>
            </a:r>
            <a:endParaRPr lang="ru-RU" dirty="0"/>
          </a:p>
        </p:txBody>
      </p:sp>
      <p:pic>
        <p:nvPicPr>
          <p:cNvPr id="41986" name="Picture 2" descr="https://pbs.twimg.com/media/EgeiGT-WoAIAH8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80728"/>
            <a:ext cx="4445224" cy="2333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988" name="Picture 4" descr="https://i.ytimg.com/vi/wnYBFF4OWsE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429000"/>
            <a:ext cx="4716016" cy="265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Онлайн-игры</a:t>
            </a:r>
            <a:r>
              <a:rPr lang="ru-RU" dirty="0" smtClean="0"/>
              <a:t> </a:t>
            </a:r>
            <a:r>
              <a:rPr lang="en-US" dirty="0" err="1" smtClean="0"/>
              <a:t>WordWall</a:t>
            </a:r>
            <a:endParaRPr lang="ru-RU" dirty="0"/>
          </a:p>
        </p:txBody>
      </p:sp>
      <p:pic>
        <p:nvPicPr>
          <p:cNvPr id="43010" name="Picture 2" descr="https://az779572.vo.msecnd.net/screens-800/0e8c56fcbe1041139f265f1cc8d06e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5253269" cy="3939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2" name="Picture 4" descr="https://i.ytimg.com/vi/zBrbrNlZWZ0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84784"/>
            <a:ext cx="6804248" cy="3827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6" descr="https://i.ytimg.com/vi/sm-OTE0HmVU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420888"/>
            <a:ext cx="678475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Звуки природы онлайн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103" t="8523" r="17882" b="4854"/>
          <a:stretch>
            <a:fillRect/>
          </a:stretch>
        </p:blipFill>
        <p:spPr bwMode="auto">
          <a:xfrm>
            <a:off x="1115616" y="980728"/>
            <a:ext cx="6624736" cy="520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Яндекс-Диск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8962" t="14823" r="12567" b="11153"/>
          <a:stretch>
            <a:fillRect/>
          </a:stretch>
        </p:blipFill>
        <p:spPr bwMode="auto">
          <a:xfrm>
            <a:off x="1187624" y="980728"/>
            <a:ext cx="707823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графики</a:t>
            </a:r>
            <a:endParaRPr lang="ru-RU" dirty="0"/>
          </a:p>
        </p:txBody>
      </p:sp>
      <p:pic>
        <p:nvPicPr>
          <p:cNvPr id="6146" name="Picture 2" descr="https://images.purevpn-tools.com/public/images/box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053311" cy="431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9217" t="24272" r="40030" b="22178"/>
          <a:stretch>
            <a:fillRect/>
          </a:stretch>
        </p:blipFill>
        <p:spPr bwMode="auto">
          <a:xfrm>
            <a:off x="1331640" y="1268760"/>
            <a:ext cx="6696744" cy="494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ali Skytea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4464496" cy="4464496"/>
          </a:xfrm>
          <a:prstGeom prst="rect">
            <a:avLst/>
          </a:prstGeom>
          <a:noFill/>
        </p:spPr>
      </p:pic>
      <p:pic>
        <p:nvPicPr>
          <p:cNvPr id="6150" name="Picture 6" descr="Screenshot 2020 04 06 15 03 08 557 com.bitstrips.imoji Skyte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412776"/>
            <a:ext cx="2304256" cy="4557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Яндекс-документы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7822" t="8523" r="24083" b="52103"/>
          <a:stretch>
            <a:fillRect/>
          </a:stretch>
        </p:blipFill>
        <p:spPr bwMode="auto">
          <a:xfrm>
            <a:off x="827584" y="1124744"/>
            <a:ext cx="7555079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85" t="8523" r="40916" b="33203"/>
          <a:stretch>
            <a:fillRect/>
          </a:stretch>
        </p:blipFill>
        <p:spPr bwMode="auto">
          <a:xfrm>
            <a:off x="467544" y="1484784"/>
            <a:ext cx="7722371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385" t="10098" r="33829" b="19028"/>
          <a:stretch>
            <a:fillRect/>
          </a:stretch>
        </p:blipFill>
        <p:spPr bwMode="auto">
          <a:xfrm>
            <a:off x="1115616" y="1844824"/>
            <a:ext cx="7344816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технологии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752" y="1527048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www.comp-web-pro.ru/wp-content/uploads/2018/11/5-prichin-pochemu-vy-dolzhny-ispolzovat-office-online.png">
            <a:extLst>
              <a:ext uri="{FF2B5EF4-FFF2-40B4-BE49-F238E27FC236}">
                <a16:creationId xmlns="" xmlns:a16="http://schemas.microsoft.com/office/drawing/2014/main" id="{8E99E9F3-735F-42A7-A5D7-2A34D33D8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65104"/>
            <a:ext cx="1661044" cy="968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0BE031-87C7-4187-B11D-70B2D474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Цифровые инструменты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9F16E7-EE62-4C14-A8E6-40A3B0D75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72816"/>
            <a:ext cx="6399098" cy="4592124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Социальные сети, блоги, форумы</a:t>
            </a:r>
          </a:p>
          <a:p>
            <a:r>
              <a:rPr lang="ru-RU" sz="2400" dirty="0"/>
              <a:t>Интерактивное телевидение</a:t>
            </a:r>
          </a:p>
          <a:p>
            <a:r>
              <a:rPr lang="ru-RU" sz="2400" dirty="0"/>
              <a:t>Видеохостинг, подкастинг</a:t>
            </a:r>
          </a:p>
          <a:p>
            <a:r>
              <a:rPr lang="ru-RU" sz="2400" dirty="0"/>
              <a:t>Электронные библиотеки</a:t>
            </a:r>
          </a:p>
          <a:p>
            <a:r>
              <a:rPr lang="ru-RU" sz="2400" dirty="0"/>
              <a:t>Виртуальные доски</a:t>
            </a:r>
          </a:p>
          <a:p>
            <a:r>
              <a:rPr lang="ru-RU" sz="2400" dirty="0"/>
              <a:t>Онлайн-графика</a:t>
            </a:r>
          </a:p>
          <a:p>
            <a:r>
              <a:rPr lang="ru-RU" sz="2400" dirty="0"/>
              <a:t>Офис-сервисы</a:t>
            </a:r>
          </a:p>
          <a:p>
            <a:r>
              <a:rPr lang="ru-RU" sz="2400" dirty="0"/>
              <a:t>Тестирование</a:t>
            </a:r>
          </a:p>
          <a:p>
            <a:r>
              <a:rPr lang="en-US" sz="2400" dirty="0"/>
              <a:t>RSS</a:t>
            </a:r>
            <a:r>
              <a:rPr lang="ru-RU" sz="2400" dirty="0"/>
              <a:t>-рассылки</a:t>
            </a:r>
            <a:endParaRPr lang="en-US" sz="2400" dirty="0"/>
          </a:p>
          <a:p>
            <a:r>
              <a:rPr lang="ru-RU" sz="2400" dirty="0"/>
              <a:t>Вики-среда</a:t>
            </a:r>
          </a:p>
          <a:p>
            <a:r>
              <a:rPr lang="ru-RU" sz="2400" dirty="0"/>
              <a:t>…</a:t>
            </a:r>
          </a:p>
          <a:p>
            <a:endParaRPr lang="ru-RU" sz="2400" dirty="0"/>
          </a:p>
        </p:txBody>
      </p:sp>
      <p:pic>
        <p:nvPicPr>
          <p:cNvPr id="4098" name="Picture 2" descr="http://conicheva84.ru/wp-content/uploads/2018/08/sotsialnye_seti.jpg">
            <a:extLst>
              <a:ext uri="{FF2B5EF4-FFF2-40B4-BE49-F238E27FC236}">
                <a16:creationId xmlns="" xmlns:a16="http://schemas.microsoft.com/office/drawing/2014/main" id="{EB66FF9A-5AD1-4DFF-BE4B-30468397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1400595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ache3.youla.io/files/images/780_780/5b/e2/5be271365eaa9e5edf5ca97a.jpg">
            <a:extLst>
              <a:ext uri="{FF2B5EF4-FFF2-40B4-BE49-F238E27FC236}">
                <a16:creationId xmlns="" xmlns:a16="http://schemas.microsoft.com/office/drawing/2014/main" id="{6BBF2245-0036-49C9-877B-F27B9642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12776"/>
            <a:ext cx="1122692" cy="1556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appleinsider.ru/2012/04/Servooces_babas1.jpg1-540x303.740w_derived.jpg">
            <a:extLst>
              <a:ext uri="{FF2B5EF4-FFF2-40B4-BE49-F238E27FC236}">
                <a16:creationId xmlns="" xmlns:a16="http://schemas.microsoft.com/office/drawing/2014/main" id="{BD41F271-D904-45CD-86DB-2AF64135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48880"/>
            <a:ext cx="1473769" cy="1102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tucollegian.org/wp-content/uploads/2017/11/1000px-Podcast-icon.svg.png">
            <a:extLst>
              <a:ext uri="{FF2B5EF4-FFF2-40B4-BE49-F238E27FC236}">
                <a16:creationId xmlns="" xmlns:a16="http://schemas.microsoft.com/office/drawing/2014/main" id="{B3F6A14A-654A-46F2-A6FE-AF8F19C9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95008"/>
            <a:ext cx="1172244" cy="1562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mordovmedia.ru/media/news/53612/0d497711fd585a1a30380d151e924a57.jpg">
            <a:extLst>
              <a:ext uri="{FF2B5EF4-FFF2-40B4-BE49-F238E27FC236}">
                <a16:creationId xmlns="" xmlns:a16="http://schemas.microsoft.com/office/drawing/2014/main" id="{F0E73525-A747-4B08-8D4B-D5D298C8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1581018" cy="161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romanchueshov.ru/wp-content/uploads/bfi_thumb/release-rss-mwwydz5s3iyqz0xqt8hgzkjvh66oa9sp09hikysj86.jpg">
            <a:extLst>
              <a:ext uri="{FF2B5EF4-FFF2-40B4-BE49-F238E27FC236}">
                <a16:creationId xmlns="" xmlns:a16="http://schemas.microsoft.com/office/drawing/2014/main" id="{4B5789BA-060E-4F9F-864D-365EA9E7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24944"/>
            <a:ext cx="1377167" cy="1143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school152samara.ru/media/k2/items/cache/ccb4e23c8aa216f1e96d31ab209c036b_XL.jpg">
            <a:extLst>
              <a:ext uri="{FF2B5EF4-FFF2-40B4-BE49-F238E27FC236}">
                <a16:creationId xmlns="" xmlns:a16="http://schemas.microsoft.com/office/drawing/2014/main" id="{2F97D333-9695-4540-B3E5-5D6839E9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085184"/>
            <a:ext cx="1668815" cy="1483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cf.ppt-online.org/files/slide/5/5hnlW8IK0BUaRNuLzX7mYJfirAe9SZTMOjGC2p/slide-6.jpg">
            <a:extLst>
              <a:ext uri="{FF2B5EF4-FFF2-40B4-BE49-F238E27FC236}">
                <a16:creationId xmlns="" xmlns:a16="http://schemas.microsoft.com/office/drawing/2014/main" id="{2E45B083-53EA-4DBF-B385-1FD70E21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25144"/>
            <a:ext cx="1883864" cy="1881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4.bp.blogspot.com/-0eb7ouBU-zM/WDLAyb_WnPI/AAAAAAAAADs/-Q6-mIWYaxIwUST73Ind1zIdpclEi5SDgCLcB/s1600/Web_20.jpg">
            <a:extLst>
              <a:ext uri="{FF2B5EF4-FFF2-40B4-BE49-F238E27FC236}">
                <a16:creationId xmlns="" xmlns:a16="http://schemas.microsoft.com/office/drawing/2014/main" id="{0B211DDF-B11C-41D3-BB69-54ECCEEB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711461" cy="1711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87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856984" cy="4572000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ru-RU" dirty="0" smtClean="0"/>
              <a:t>Создание облаков со словами  </a:t>
            </a:r>
            <a:r>
              <a:rPr lang="en-US" dirty="0" smtClean="0">
                <a:hlinkClick r:id="rId2"/>
              </a:rPr>
              <a:t>WordArt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Создание графики </a:t>
            </a:r>
            <a:r>
              <a:rPr lang="en-US" dirty="0" err="1" smtClean="0">
                <a:hlinkClick r:id="rId3"/>
              </a:rPr>
              <a:t>Canva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Создание интеллект-карт</a:t>
            </a:r>
            <a:r>
              <a:rPr lang="en-US" dirty="0" smtClean="0"/>
              <a:t> </a:t>
            </a:r>
            <a:r>
              <a:rPr lang="en-US" dirty="0" err="1" smtClean="0">
                <a:hlinkClick r:id="rId4"/>
              </a:rPr>
              <a:t>Coggle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Игровое приложение</a:t>
            </a:r>
            <a:r>
              <a:rPr lang="en-US" dirty="0" smtClean="0"/>
              <a:t> </a:t>
            </a:r>
            <a:r>
              <a:rPr lang="en-US" dirty="0" err="1" smtClean="0">
                <a:hlinkClick r:id="rId4"/>
              </a:rPr>
              <a:t>Wordwall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Онлайн-доска </a:t>
            </a:r>
            <a:r>
              <a:rPr lang="en-US" dirty="0" err="1" smtClean="0">
                <a:hlinkClick r:id="rId3"/>
              </a:rPr>
              <a:t>Linoit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Звуки природы </a:t>
            </a:r>
            <a:r>
              <a:rPr lang="en-US" dirty="0" err="1" smtClean="0">
                <a:hlinkClick r:id="rId3"/>
              </a:rPr>
              <a:t>Moodil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Создание стикеров </a:t>
            </a:r>
            <a:r>
              <a:rPr lang="en-US" dirty="0" err="1" smtClean="0">
                <a:hlinkClick r:id="rId3"/>
              </a:rPr>
              <a:t>Bitmoji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Хранение файлов </a:t>
            </a:r>
          </a:p>
          <a:p>
            <a:pPr marL="514350" indent="-514350">
              <a:buNone/>
            </a:pPr>
            <a:r>
              <a:rPr lang="ru-RU" dirty="0" smtClean="0"/>
              <a:t>и совместная работа </a:t>
            </a:r>
            <a:r>
              <a:rPr lang="ru-RU" dirty="0" smtClean="0">
                <a:hlinkClick r:id="rId3"/>
              </a:rPr>
              <a:t>Яндекс-Диск</a:t>
            </a: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 </a:t>
            </a:r>
            <a:endParaRPr lang="ru-RU" dirty="0" smtClean="0"/>
          </a:p>
        </p:txBody>
      </p:sp>
      <p:pic>
        <p:nvPicPr>
          <p:cNvPr id="15362" name="Picture 2" descr="https://wordart.com/get/image/g7nr8noeln0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484784"/>
            <a:ext cx="1719345" cy="119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AutoShape 4" descr="https://sysadmin-note.ru/media/thumb/1000x600__maxresdefault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sysadmin-note.ru/media/thumb/1000x600__maxresdefault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8" name="Picture 8" descr="https://telegra.ph/file/17a51baca401e325c34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780928"/>
            <a:ext cx="129614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0" name="Picture 10" descr="https://pbs.twimg.com/media/CSkF0e7XAAEmVa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149080"/>
            <a:ext cx="2304256" cy="111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2" name="Picture 12" descr="https://d18a0eh5u1wsd3.cloudfront.net/logo/4619/Wordwall-logo-larg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5589240"/>
            <a:ext cx="2808312" cy="468172"/>
          </a:xfrm>
          <a:prstGeom prst="rect">
            <a:avLst/>
          </a:prstGeom>
          <a:noFill/>
        </p:spPr>
      </p:pic>
      <p:pic>
        <p:nvPicPr>
          <p:cNvPr id="15378" name="Picture 18" descr="https://avatars.mds.yandex.net/get-zen_doc/1590365/pub_5e1f20405fd55f00ad265e7f_5e1f2b131e8e3f00b06d65a8/scale_1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040" y="3429000"/>
            <a:ext cx="129614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3F7591-CDD9-4F56-B2E0-9F5ED130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6447501" cy="8417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 </a:t>
            </a:r>
            <a:r>
              <a:rPr lang="en-US" u="sng" dirty="0">
                <a:hlinkClick r:id="rId2"/>
              </a:rPr>
              <a:t>WordArt</a:t>
            </a:r>
            <a:r>
              <a:rPr lang="ru-RU" u="sng" dirty="0"/>
              <a:t/>
            </a:r>
            <a:br>
              <a:rPr lang="ru-RU" u="sng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57AD183-78B3-4843-B84B-BFB9912D0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062" y="1488614"/>
            <a:ext cx="3160362" cy="431665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возможность выбрать форму облака,  шрифт и цвета текста</a:t>
            </a:r>
          </a:p>
          <a:p>
            <a:r>
              <a:rPr lang="ru-RU" dirty="0"/>
              <a:t>можно  поделиться в соцсетях</a:t>
            </a:r>
          </a:p>
          <a:p>
            <a:r>
              <a:rPr lang="ru-RU" dirty="0"/>
              <a:t> скачать файл в различных форматах</a:t>
            </a:r>
          </a:p>
          <a:p>
            <a:r>
              <a:rPr lang="ru-RU" dirty="0"/>
              <a:t>опубликовать его  в Сети, вставив HTML-код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591DC62-1C3D-4B95-A764-FCD8F4CB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359" r="24646" b="38868"/>
          <a:stretch/>
        </p:blipFill>
        <p:spPr>
          <a:xfrm>
            <a:off x="296281" y="1561382"/>
            <a:ext cx="4387863" cy="379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91673A-29BA-49DA-8572-FFCDF4C65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9" y="1488613"/>
            <a:ext cx="4794355" cy="403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45337C-CD9F-4D15-A973-C5AB74C90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6" y="1427652"/>
            <a:ext cx="4938730" cy="430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2C79DBF-223C-478D-BACB-2E17B70425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2877" t="11908" r="10990" b="8889"/>
          <a:stretch/>
        </p:blipFill>
        <p:spPr>
          <a:xfrm>
            <a:off x="125165" y="1331673"/>
            <a:ext cx="5018336" cy="44911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10518DA-9EED-4B63-A8AD-B89859B92C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0967" t="12956" r="10920" b="8889"/>
          <a:stretch/>
        </p:blipFill>
        <p:spPr>
          <a:xfrm>
            <a:off x="58229" y="1258905"/>
            <a:ext cx="5085273" cy="475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9B9416F-F8C4-4636-AFF3-CEC2B6E5F1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1887" t="12327" r="11416" b="9392"/>
          <a:stretch/>
        </p:blipFill>
        <p:spPr>
          <a:xfrm>
            <a:off x="51694" y="1180788"/>
            <a:ext cx="5098342" cy="49099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3FA9ABE-4478-4BA5-A74D-722EBE27B7CE}"/>
              </a:ext>
            </a:extLst>
          </p:cNvPr>
          <p:cNvSpPr/>
          <p:nvPr/>
        </p:nvSpPr>
        <p:spPr>
          <a:xfrm>
            <a:off x="2483768" y="188640"/>
            <a:ext cx="5623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Статья по работе с сервисом на русском языке </a:t>
            </a:r>
          </a:p>
          <a:p>
            <a:r>
              <a:rPr lang="ru-RU" dirty="0">
                <a:hlinkClick r:id="rId9"/>
              </a:rPr>
              <a:t>http://lumpics.ru/how-to-create-a-tag-cloud-online/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6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666E6E-EB2C-4515-A2D3-E7DBDCF4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6470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/>
              <a:t>Словарные облака: ключевые слова</a:t>
            </a:r>
            <a:br>
              <a:rPr lang="ru-RU" dirty="0"/>
            </a:br>
            <a:r>
              <a:rPr lang="ru-RU" dirty="0"/>
              <a:t>тема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Britain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7284734-D4F7-497D-BD3A-FBCCC7365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2869241" cy="382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E4D0AA1-D1AD-4489-AC6E-82FBAB29F8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12776"/>
            <a:ext cx="2897969" cy="272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1.png">
            <a:extLst>
              <a:ext uri="{FF2B5EF4-FFF2-40B4-BE49-F238E27FC236}">
                <a16:creationId xmlns="" xmlns:a16="http://schemas.microsoft.com/office/drawing/2014/main" id="{EF92380E-CE9B-4809-B8C5-023676F1786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19872" y="3429000"/>
            <a:ext cx="2443612" cy="308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925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8772F6-4591-45F1-97B7-6C0B69D7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5695870" cy="1008112"/>
          </a:xfrm>
        </p:spPr>
        <p:txBody>
          <a:bodyPr>
            <a:noAutofit/>
          </a:bodyPr>
          <a:lstStyle/>
          <a:p>
            <a:pPr algn="l"/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CANVA</a:t>
            </a:r>
            <a:r>
              <a:rPr lang="ru-RU" sz="2400" b="1" cap="all" dirty="0"/>
              <a:t> — </a:t>
            </a:r>
            <a:r>
              <a:rPr lang="ru-RU" sz="2000" cap="all" dirty="0"/>
              <a:t>МНОГОФУНКЦИОНАЛЬНЫЙ БЕСПЛАТНЫЙ СЕРВИС </a:t>
            </a:r>
            <a:br>
              <a:rPr lang="ru-RU" sz="2000" cap="all" dirty="0"/>
            </a:br>
            <a:r>
              <a:rPr lang="ru-RU" sz="2000" cap="all" dirty="0"/>
              <a:t>ДЛЯ СОЗДАНИЯ </a:t>
            </a:r>
            <a:r>
              <a:rPr lang="ru-RU" sz="2000" cap="all" dirty="0" smtClean="0"/>
              <a:t>ГРАФИКИ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3625E0-3625-424C-A03A-A79A4DE6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694329"/>
            <a:ext cx="3199904" cy="4542983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/>
              <a:t>библиотека  фотографий, фонов, таблиц, рамок, иконок и  иллюстраций</a:t>
            </a:r>
          </a:p>
          <a:p>
            <a:r>
              <a:rPr lang="ru-RU" sz="2000" dirty="0"/>
              <a:t>возможность за несколько кликов создавать красивую и профессионально  выглядящую графику</a:t>
            </a:r>
          </a:p>
          <a:p>
            <a:r>
              <a:rPr lang="ru-RU" sz="2000" dirty="0"/>
              <a:t>документы различных типов:  постеры, презентации, меню, визитные карточки, пригласительные билеты, флаеры и  открытки</a:t>
            </a:r>
          </a:p>
          <a:p>
            <a:r>
              <a:rPr lang="ru-RU" sz="2000" dirty="0"/>
              <a:t>шаблоны для создания графики для социальных сетей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7C66F15-1ED5-4814-948C-B5016FEB6F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764704"/>
            <a:ext cx="2304256" cy="119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76E4F8-0AC9-47D8-8C3B-0ED48A2643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7063" y="156236"/>
            <a:ext cx="2154518" cy="170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85B775-9C69-4CE1-BC79-35FE086BFA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5717" y="2439964"/>
            <a:ext cx="4689683" cy="303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ECEE92-1E9E-40DA-B052-7510498689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2409" y="2833790"/>
            <a:ext cx="4689309" cy="321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7520612-1F85-4A8E-BF47-FED5B59D79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5994" y="3310193"/>
            <a:ext cx="4789123" cy="291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2492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4B657C-AE5D-4F33-939B-FD38A101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6666006" cy="1320800"/>
          </a:xfrm>
        </p:spPr>
        <p:txBody>
          <a:bodyPr>
            <a:noAutofit/>
          </a:bodyPr>
          <a:lstStyle/>
          <a:p>
            <a:pPr algn="l"/>
            <a:r>
              <a:rPr lang="ru-RU" sz="3600" b="1" cap="all" dirty="0">
                <a:solidFill>
                  <a:schemeClr val="accent2">
                    <a:lumMod val="75000"/>
                  </a:schemeClr>
                </a:solidFill>
              </a:rPr>
              <a:t>COGGLE</a:t>
            </a:r>
            <a:r>
              <a:rPr lang="ru-RU" sz="3600" b="1" cap="all" dirty="0"/>
              <a:t> </a:t>
            </a:r>
            <a:r>
              <a:rPr lang="ru-RU" sz="2800" b="1" cap="all" dirty="0"/>
              <a:t>— </a:t>
            </a:r>
            <a:r>
              <a:rPr lang="ru-RU" sz="2400" cap="all" dirty="0"/>
              <a:t>ПРОСТОЙ СЕРВИС </a:t>
            </a:r>
            <a:br>
              <a:rPr lang="ru-RU" sz="2400" cap="all" dirty="0"/>
            </a:br>
            <a:r>
              <a:rPr lang="ru-RU" sz="2400" cap="all" dirty="0"/>
              <a:t>ДЛЯ СОЗДАНИЯ КАРТ ПАМЯТИ</a:t>
            </a:r>
            <a:r>
              <a:rPr lang="ru-RU" sz="2800" b="1" cap="all" dirty="0"/>
              <a:t/>
            </a:r>
            <a:br>
              <a:rPr lang="ru-RU" sz="2800" b="1" cap="all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A3ABBA-10EF-45C6-ADF6-22FF42C3D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4"/>
            <a:ext cx="3129429" cy="519952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3 личных диаграммы и бесконечное количество </a:t>
            </a:r>
            <a:r>
              <a:rPr lang="ru-RU" sz="2400" dirty="0"/>
              <a:t>открытых диаграмм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Около </a:t>
            </a:r>
            <a:r>
              <a:rPr lang="ru-RU" sz="2400" b="1" dirty="0"/>
              <a:t>1600</a:t>
            </a:r>
            <a:r>
              <a:rPr lang="ru-RU" sz="2400" dirty="0"/>
              <a:t> </a:t>
            </a:r>
            <a:r>
              <a:rPr lang="ru-RU" sz="2400" dirty="0">
                <a:hlinkClick r:id="rId2"/>
              </a:rPr>
              <a:t>красивых иконок</a:t>
            </a:r>
            <a:endParaRPr lang="ru-RU" sz="2400" dirty="0"/>
          </a:p>
          <a:p>
            <a:pPr>
              <a:spcBef>
                <a:spcPts val="0"/>
              </a:spcBef>
            </a:pPr>
            <a:r>
              <a:rPr lang="ru-RU" sz="2400" b="1" dirty="0"/>
              <a:t>Неограниченное количество </a:t>
            </a:r>
            <a:r>
              <a:rPr lang="ru-RU" sz="2400" dirty="0"/>
              <a:t>картинок для загрузки</a:t>
            </a:r>
          </a:p>
          <a:p>
            <a:pPr>
              <a:spcBef>
                <a:spcPts val="0"/>
              </a:spcBef>
            </a:pPr>
            <a:r>
              <a:rPr lang="ru-RU" sz="2400" b="1" dirty="0"/>
              <a:t>Авто-расстановка ветвей</a:t>
            </a:r>
            <a:endParaRPr lang="ru-RU" sz="2400" dirty="0"/>
          </a:p>
          <a:p>
            <a:pPr>
              <a:spcBef>
                <a:spcPts val="0"/>
              </a:spcBef>
            </a:pPr>
            <a:r>
              <a:rPr lang="ru-RU" sz="2400" b="1" dirty="0"/>
              <a:t>Полная</a:t>
            </a:r>
            <a:r>
              <a:rPr lang="ru-RU" sz="2400" dirty="0"/>
              <a:t> история изменений</a:t>
            </a:r>
          </a:p>
          <a:p>
            <a:pPr>
              <a:spcBef>
                <a:spcPts val="0"/>
              </a:spcBef>
            </a:pPr>
            <a:r>
              <a:rPr lang="ru-RU" sz="2400" dirty="0"/>
              <a:t>Скачивание в формате </a:t>
            </a:r>
            <a:r>
              <a:rPr lang="ru-RU" sz="2400" b="1" dirty="0"/>
              <a:t>PDF или изображений</a:t>
            </a:r>
            <a:endParaRPr lang="ru-RU" sz="2400" dirty="0"/>
          </a:p>
          <a:p>
            <a:pPr>
              <a:spcBef>
                <a:spcPts val="0"/>
              </a:spcBef>
            </a:pPr>
            <a:r>
              <a:rPr lang="ru-RU" sz="2400" dirty="0"/>
              <a:t>Встраиваемые диаграммы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BC74B8-B29A-4CC0-BF73-9A97F34326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260648"/>
            <a:ext cx="2017058" cy="171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10A7AA-C362-42D4-8F31-84D3ED7F3A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8247" y="2246263"/>
            <a:ext cx="4498041" cy="2691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60EEEE6-6AF6-49EE-8E76-B96CC787F7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3997" y="2501725"/>
            <a:ext cx="4428037" cy="2761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BBC8D31-9E80-4B16-8A1D-B21D3FEC1C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1762" y="2959658"/>
            <a:ext cx="4220276" cy="3190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546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Инетллект-карты</a:t>
            </a:r>
            <a:endParaRPr lang="ru-RU" dirty="0"/>
          </a:p>
        </p:txBody>
      </p:sp>
      <p:pic>
        <p:nvPicPr>
          <p:cNvPr id="8" name="Содержимое 7" descr="Education_in_GB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771655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6" name="AutoShape 2" descr="https://coggle-downloads-production.s3.eu-west-1.amazonaws.com/26b2c2e9d0ae50f11f8079e5652e6b8eddd6699b2f9cc3891d4721e326a6f9c8/Education_in_GB.png?AWSAccessKeyId=ASIA4YTCGXFHOUCGMCW5&amp;Expires=1645061948&amp;Signature=sHHzc7NqCfZCxs9AbyUx6t5accY%3D&amp;x-amz-security-token=IQoJb3JpZ2luX2VjEHwaCWV1LXdlc3QtMSJIMEYCIQCr%2Ftd0nCOAiIPPWSQn3QCIsN9YKaWBB1%2FJvvWQJwLfMQIhAMykISdj%2BR%2BQ%2FsGM1j7IdFA0wmFJNZaYESLpH9HFd2AzKqUCCMX%2F%2F%2F%2F%2F%2F%2F%2F%2F%2FwEQABoMODc3NDUzMDMxNzU4IgzeT0s%2BbqgtczZ0CKkq%2BQHHhQwFe3RaPDoNY8vpMdydv7prX8aVXtJmY%2Fv%2FD2%2FiI3qJY%2FkKOgwNTFO72WnAbavzu7nD2OZg6K4TldJJl%2BEvPS%2Fq0p8N1pDmh%2BZJVi9%2FT5oGl3nzWbBTDtmMHojxKrSxoWVltxrXiG4%2FkVFtLWuZYVGFnZ6wxPL9soctrLgBradMQoD%2FGUQF6cs3%2BNSR%2Fv%2BJEYu25ElJxKV4eqe%2BJxffWkpPiHmTpwz06JIZaTmaaan4S8ULAL2LI6xnM14lPuKflF9Q8gNr%2BHnJ2PZM1j3ZA41i2E5dRqF2ZtxYYKIJDw2ktyxQzjn4fM2wM3GpAZgGnKBIVVe%2FE40wqp%2B1kAY6mQGNTBYPB6CAqILtZQZkattL2tbLBeB35MtiQR9q%2F0h4mkhPjWLRcfBU%2BHKmSscIXai%2FqHoKwRSXgATHSc%2BwsL%2FTty6fedQgXJVCyIPKSPWh%2FYwc9fYA3Nj2SNm28nQOh0fk7ctpBD1FysxnvpcVe5R94m%2BP6nnngODzPwo2lto2FFmConoJbau7mJa9gkyAx96eqonvmRIP%2BAI%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https://coggle-downloads-production.s3.eu-west-1.amazonaws.com/26b2c2e9d0ae50f11f8079e5652e6b8eddd6699b2f9cc3891d4721e326a6f9c8/Education_in_GB.png?AWSAccessKeyId=ASIA4YTCGXFHOUCGMCW5&amp;Expires=1645061948&amp;Signature=sHHzc7NqCfZCxs9AbyUx6t5accY%3D&amp;x-amz-security-token=IQoJb3JpZ2luX2VjEHwaCWV1LXdlc3QtMSJIMEYCIQCr%2Ftd0nCOAiIPPWSQn3QCIsN9YKaWBB1%2FJvvWQJwLfMQIhAMykISdj%2BR%2BQ%2FsGM1j7IdFA0wmFJNZaYESLpH9HFd2AzKqUCCMX%2F%2F%2F%2F%2F%2F%2F%2F%2F%2FwEQABoMODc3NDUzMDMxNzU4IgzeT0s%2BbqgtczZ0CKkq%2BQHHhQwFe3RaPDoNY8vpMdydv7prX8aVXtJmY%2Fv%2FD2%2FiI3qJY%2FkKOgwNTFO72WnAbavzu7nD2OZg6K4TldJJl%2BEvPS%2Fq0p8N1pDmh%2BZJVi9%2FT5oGl3nzWbBTDtmMHojxKrSxoWVltxrXiG4%2FkVFtLWuZYVGFnZ6wxPL9soctrLgBradMQoD%2FGUQF6cs3%2BNSR%2Fv%2BJEYu25ElJxKV4eqe%2BJxffWkpPiHmTpwz06JIZaTmaaan4S8ULAL2LI6xnM14lPuKflF9Q8gNr%2BHnJ2PZM1j3ZA41i2E5dRqF2ZtxYYKIJDw2ktyxQzjn4fM2wM3GpAZgGnKBIVVe%2FE40wqp%2B1kAY6mQGNTBYPB6CAqILtZQZkattL2tbLBeB35MtiQR9q%2F0h4mkhPjWLRcfBU%2BHKmSscIXai%2FqHoKwRSXgATHSc%2BwsL%2FTty6fedQgXJVCyIPKSPWh%2FYwc9fYA3Nj2SNm28nQOh0fk7ctpBD1FysxnvpcVe5R94m%2BP6nnngODzPwo2lto2FFmConoJbau7mJa9gkyAx96eqonvmRIP%2BAI%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Онлайн-доска </a:t>
            </a:r>
            <a:r>
              <a:rPr lang="en-US" dirty="0" err="1" smtClean="0"/>
              <a:t>Linoit</a:t>
            </a:r>
            <a:endParaRPr lang="ru-RU" dirty="0"/>
          </a:p>
        </p:txBody>
      </p:sp>
      <p:pic>
        <p:nvPicPr>
          <p:cNvPr id="8" name="Содержимое 7" descr="2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908419" cy="519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62" name="AutoShape 2" descr="https://s1.slide-share.ru/s_slide/bf970a9a4a58d0cf6f4a91609b326f6e/9c169f02-aea7-4fed-bc8e-06e6cd3f4e3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955</TotalTime>
  <Words>127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Официальная</vt:lpstr>
      <vt:lpstr>Выступление по теме:  «Современные средства в обучении иностранному языку» </vt:lpstr>
      <vt:lpstr>Цифровые инструменты</vt:lpstr>
      <vt:lpstr>ОНЛАЙН-РЕСУРСЫ</vt:lpstr>
      <vt:lpstr> WordArt </vt:lpstr>
      <vt:lpstr>Словарные облака: ключевые слова тема Great Britain   </vt:lpstr>
      <vt:lpstr>CANVA — МНОГОФУНКЦИОНАЛЬНЫЙ БЕСПЛАТНЫЙ СЕРВИС  ДЛЯ СОЗДАНИЯ ГРАФИКИ</vt:lpstr>
      <vt:lpstr>COGGLE — ПРОСТОЙ СЕРВИС  ДЛЯ СОЗДАНИЯ КАРТ ПАМЯТИ </vt:lpstr>
      <vt:lpstr>Инетллект-карты</vt:lpstr>
      <vt:lpstr>Онлайн-доска Linoit</vt:lpstr>
      <vt:lpstr>Онлайн-доска Linoit</vt:lpstr>
      <vt:lpstr>Онлайн-игры WordWall</vt:lpstr>
      <vt:lpstr>Онлайн-игры WordWall</vt:lpstr>
      <vt:lpstr>Звуки природы онлайн</vt:lpstr>
      <vt:lpstr>Яндекс-Диск</vt:lpstr>
      <vt:lpstr>Создание графики</vt:lpstr>
      <vt:lpstr>Яндекс-документы</vt:lpstr>
      <vt:lpstr>Современные технологии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AT</dc:creator>
  <cp:lastModifiedBy>АТ</cp:lastModifiedBy>
  <cp:revision>94</cp:revision>
  <dcterms:created xsi:type="dcterms:W3CDTF">2018-10-13T16:12:14Z</dcterms:created>
  <dcterms:modified xsi:type="dcterms:W3CDTF">2022-04-19T19:28:29Z</dcterms:modified>
</cp:coreProperties>
</file>