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308" r:id="rId3"/>
    <p:sldId id="311" r:id="rId4"/>
    <p:sldId id="307" r:id="rId5"/>
    <p:sldId id="313" r:id="rId6"/>
    <p:sldId id="314" r:id="rId7"/>
    <p:sldId id="312" r:id="rId8"/>
    <p:sldId id="309" r:id="rId9"/>
    <p:sldId id="310" r:id="rId10"/>
    <p:sldId id="31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6F7"/>
    <a:srgbClr val="F7F8FA"/>
    <a:srgbClr val="E6F1F8"/>
    <a:srgbClr val="FF9A89"/>
    <a:srgbClr val="FF6357"/>
    <a:srgbClr val="FE3F30"/>
    <a:srgbClr val="FC2722"/>
    <a:srgbClr val="FF3300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0" autoAdjust="0"/>
    <p:restoredTop sz="82801" autoAdjust="0"/>
  </p:normalViewPr>
  <p:slideViewPr>
    <p:cSldViewPr snapToGrid="0">
      <p:cViewPr varScale="1">
        <p:scale>
          <a:sx n="82" d="100"/>
          <a:sy n="82" d="100"/>
        </p:scale>
        <p:origin x="60" y="2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C8E6EB-6626-41D3-82A5-6B35AF3AED8E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DB84DA2-E49A-456A-A8FE-F42FC2F9C3D8}">
      <dgm:prSet phldrT="[Текст]" custT="1"/>
      <dgm:spPr>
        <a:solidFill>
          <a:srgbClr val="FC2722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Нарушение порядка проведения</a:t>
          </a:r>
          <a:endParaRPr lang="ru-RU" sz="2000" dirty="0">
            <a:solidFill>
              <a:schemeClr val="tx1"/>
            </a:solidFill>
          </a:endParaRPr>
        </a:p>
      </dgm:t>
    </dgm:pt>
    <dgm:pt modelId="{0028D134-4F7E-4E30-8778-B0477D9FDB3A}" type="parTrans" cxnId="{6C42ED40-C259-439B-9318-293B68DD7B6D}">
      <dgm:prSet/>
      <dgm:spPr/>
      <dgm:t>
        <a:bodyPr/>
        <a:lstStyle/>
        <a:p>
          <a:endParaRPr lang="ru-RU"/>
        </a:p>
      </dgm:t>
    </dgm:pt>
    <dgm:pt modelId="{ED07521B-09CB-4518-A447-0C80B88F6992}" type="sibTrans" cxnId="{6C42ED40-C259-439B-9318-293B68DD7B6D}">
      <dgm:prSet/>
      <dgm:spPr/>
      <dgm:t>
        <a:bodyPr/>
        <a:lstStyle/>
        <a:p>
          <a:endParaRPr lang="ru-RU"/>
        </a:p>
      </dgm:t>
    </dgm:pt>
    <dgm:pt modelId="{A381B218-BCA4-4FCA-985B-DEAC5FCC4D02}">
      <dgm:prSet phldrT="[Текст]" custT="1"/>
      <dgm:spPr>
        <a:solidFill>
          <a:srgbClr val="FF6357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Работа не проверяется и не оценивается</a:t>
          </a:r>
          <a:endParaRPr lang="ru-RU" sz="2000" dirty="0">
            <a:solidFill>
              <a:schemeClr val="tx1"/>
            </a:solidFill>
          </a:endParaRPr>
        </a:p>
      </dgm:t>
    </dgm:pt>
    <dgm:pt modelId="{6B9E9AAB-1531-42CF-A68C-18A131E155CB}" type="parTrans" cxnId="{4C124E8A-2FD8-45EB-8C20-AA20FE051471}">
      <dgm:prSet/>
      <dgm:spPr/>
      <dgm:t>
        <a:bodyPr/>
        <a:lstStyle/>
        <a:p>
          <a:endParaRPr lang="ru-RU"/>
        </a:p>
      </dgm:t>
    </dgm:pt>
    <dgm:pt modelId="{8BF0D21D-86F0-42EE-BC63-B7BB4F4B8B58}" type="sibTrans" cxnId="{4C124E8A-2FD8-45EB-8C20-AA20FE051471}">
      <dgm:prSet/>
      <dgm:spPr/>
      <dgm:t>
        <a:bodyPr/>
        <a:lstStyle/>
        <a:p>
          <a:endParaRPr lang="ru-RU"/>
        </a:p>
      </dgm:t>
    </dgm:pt>
    <dgm:pt modelId="{900FC260-E254-4903-8D86-BBEEF7B39B90}">
      <dgm:prSet phldrT="[Текст]" custT="1"/>
      <dgm:spPr>
        <a:solidFill>
          <a:srgbClr val="FF9A89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Повторный допуск</a:t>
          </a:r>
          <a:endParaRPr lang="ru-RU" sz="2000" dirty="0">
            <a:solidFill>
              <a:schemeClr val="tx1"/>
            </a:solidFill>
          </a:endParaRPr>
        </a:p>
      </dgm:t>
    </dgm:pt>
    <dgm:pt modelId="{BFE8401E-7239-4BC2-B1AE-281E8204C12F}" type="parTrans" cxnId="{F3C210C0-2E9C-4F46-A2EB-70BF47034642}">
      <dgm:prSet/>
      <dgm:spPr/>
      <dgm:t>
        <a:bodyPr/>
        <a:lstStyle/>
        <a:p>
          <a:endParaRPr lang="ru-RU"/>
        </a:p>
      </dgm:t>
    </dgm:pt>
    <dgm:pt modelId="{1450FC45-2630-4DB8-8535-76984B073DA6}" type="sibTrans" cxnId="{F3C210C0-2E9C-4F46-A2EB-70BF47034642}">
      <dgm:prSet/>
      <dgm:spPr/>
      <dgm:t>
        <a:bodyPr/>
        <a:lstStyle/>
        <a:p>
          <a:endParaRPr lang="ru-RU"/>
        </a:p>
      </dgm:t>
    </dgm:pt>
    <dgm:pt modelId="{C0BCAC59-15AD-4E1B-B6D6-BCB350AEACED}">
      <dgm:prSet custT="1"/>
      <dgm:spPr>
        <a:solidFill>
          <a:srgbClr val="FE3F30"/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Акт об удалении участника</a:t>
          </a:r>
          <a:endParaRPr lang="ru-RU" sz="1800" dirty="0">
            <a:solidFill>
              <a:schemeClr val="tx1"/>
            </a:solidFill>
          </a:endParaRPr>
        </a:p>
      </dgm:t>
    </dgm:pt>
    <dgm:pt modelId="{392254DB-2173-4A68-BE88-AF6AF5A11E4D}" type="parTrans" cxnId="{57572985-EB9F-4AB0-B6E9-EB5C89DB3BC0}">
      <dgm:prSet/>
      <dgm:spPr/>
      <dgm:t>
        <a:bodyPr/>
        <a:lstStyle/>
        <a:p>
          <a:endParaRPr lang="ru-RU"/>
        </a:p>
      </dgm:t>
    </dgm:pt>
    <dgm:pt modelId="{A59E76B0-AA1C-4A7B-A4E8-8D93BA8FFD81}" type="sibTrans" cxnId="{57572985-EB9F-4AB0-B6E9-EB5C89DB3BC0}">
      <dgm:prSet/>
      <dgm:spPr/>
      <dgm:t>
        <a:bodyPr/>
        <a:lstStyle/>
        <a:p>
          <a:endParaRPr lang="ru-RU"/>
        </a:p>
      </dgm:t>
    </dgm:pt>
    <dgm:pt modelId="{B0B6CDBC-2E7C-4BFB-8253-2EBF4CCDCD17}" type="pres">
      <dgm:prSet presAssocID="{F9C8E6EB-6626-41D3-82A5-6B35AF3AED8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0803C3-4B72-4371-ADAC-9C6F64795C26}" type="pres">
      <dgm:prSet presAssocID="{1DB84DA2-E49A-456A-A8FE-F42FC2F9C3D8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919B53-3AFB-484C-8A26-BF7FD37A8D97}" type="pres">
      <dgm:prSet presAssocID="{ED07521B-09CB-4518-A447-0C80B88F6992}" presName="parTxOnlySpace" presStyleCnt="0"/>
      <dgm:spPr/>
    </dgm:pt>
    <dgm:pt modelId="{3D778F12-4365-4D77-AFC1-C2FC9F78AA2D}" type="pres">
      <dgm:prSet presAssocID="{C0BCAC59-15AD-4E1B-B6D6-BCB350AEACED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98128F-1639-409E-8CB4-377194D91C30}" type="pres">
      <dgm:prSet presAssocID="{A59E76B0-AA1C-4A7B-A4E8-8D93BA8FFD81}" presName="parTxOnlySpace" presStyleCnt="0"/>
      <dgm:spPr/>
    </dgm:pt>
    <dgm:pt modelId="{0432645C-1CA5-4B1A-8348-63D06700DEED}" type="pres">
      <dgm:prSet presAssocID="{A381B218-BCA4-4FCA-985B-DEAC5FCC4D02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166A4B-413F-4B24-B813-8CA1CA276A11}" type="pres">
      <dgm:prSet presAssocID="{8BF0D21D-86F0-42EE-BC63-B7BB4F4B8B58}" presName="parTxOnlySpace" presStyleCnt="0"/>
      <dgm:spPr/>
    </dgm:pt>
    <dgm:pt modelId="{4F053884-692E-4BDD-94F1-2CDD1F9B05E6}" type="pres">
      <dgm:prSet presAssocID="{900FC260-E254-4903-8D86-BBEEF7B39B90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3FD65D-B857-4E0E-B609-4F59E19872E1}" type="presOf" srcId="{900FC260-E254-4903-8D86-BBEEF7B39B90}" destId="{4F053884-692E-4BDD-94F1-2CDD1F9B05E6}" srcOrd="0" destOrd="0" presId="urn:microsoft.com/office/officeart/2005/8/layout/chevron1"/>
    <dgm:cxn modelId="{4C124E8A-2FD8-45EB-8C20-AA20FE051471}" srcId="{F9C8E6EB-6626-41D3-82A5-6B35AF3AED8E}" destId="{A381B218-BCA4-4FCA-985B-DEAC5FCC4D02}" srcOrd="2" destOrd="0" parTransId="{6B9E9AAB-1531-42CF-A68C-18A131E155CB}" sibTransId="{8BF0D21D-86F0-42EE-BC63-B7BB4F4B8B58}"/>
    <dgm:cxn modelId="{4CC81B05-868F-4765-A2F8-E302B43427EE}" type="presOf" srcId="{A381B218-BCA4-4FCA-985B-DEAC5FCC4D02}" destId="{0432645C-1CA5-4B1A-8348-63D06700DEED}" srcOrd="0" destOrd="0" presId="urn:microsoft.com/office/officeart/2005/8/layout/chevron1"/>
    <dgm:cxn modelId="{57572985-EB9F-4AB0-B6E9-EB5C89DB3BC0}" srcId="{F9C8E6EB-6626-41D3-82A5-6B35AF3AED8E}" destId="{C0BCAC59-15AD-4E1B-B6D6-BCB350AEACED}" srcOrd="1" destOrd="0" parTransId="{392254DB-2173-4A68-BE88-AF6AF5A11E4D}" sibTransId="{A59E76B0-AA1C-4A7B-A4E8-8D93BA8FFD81}"/>
    <dgm:cxn modelId="{E74D6730-41F7-4F14-9FCC-E3DA89382B69}" type="presOf" srcId="{F9C8E6EB-6626-41D3-82A5-6B35AF3AED8E}" destId="{B0B6CDBC-2E7C-4BFB-8253-2EBF4CCDCD17}" srcOrd="0" destOrd="0" presId="urn:microsoft.com/office/officeart/2005/8/layout/chevron1"/>
    <dgm:cxn modelId="{25E3B0A8-3D5C-4DDF-BD1A-CDC87E24766A}" type="presOf" srcId="{C0BCAC59-15AD-4E1B-B6D6-BCB350AEACED}" destId="{3D778F12-4365-4D77-AFC1-C2FC9F78AA2D}" srcOrd="0" destOrd="0" presId="urn:microsoft.com/office/officeart/2005/8/layout/chevron1"/>
    <dgm:cxn modelId="{F3C210C0-2E9C-4F46-A2EB-70BF47034642}" srcId="{F9C8E6EB-6626-41D3-82A5-6B35AF3AED8E}" destId="{900FC260-E254-4903-8D86-BBEEF7B39B90}" srcOrd="3" destOrd="0" parTransId="{BFE8401E-7239-4BC2-B1AE-281E8204C12F}" sibTransId="{1450FC45-2630-4DB8-8535-76984B073DA6}"/>
    <dgm:cxn modelId="{6C42ED40-C259-439B-9318-293B68DD7B6D}" srcId="{F9C8E6EB-6626-41D3-82A5-6B35AF3AED8E}" destId="{1DB84DA2-E49A-456A-A8FE-F42FC2F9C3D8}" srcOrd="0" destOrd="0" parTransId="{0028D134-4F7E-4E30-8778-B0477D9FDB3A}" sibTransId="{ED07521B-09CB-4518-A447-0C80B88F6992}"/>
    <dgm:cxn modelId="{EC73DEF1-5ECC-4651-A4CE-01D49205F852}" type="presOf" srcId="{1DB84DA2-E49A-456A-A8FE-F42FC2F9C3D8}" destId="{6D0803C3-4B72-4371-ADAC-9C6F64795C26}" srcOrd="0" destOrd="0" presId="urn:microsoft.com/office/officeart/2005/8/layout/chevron1"/>
    <dgm:cxn modelId="{AEE2244F-912E-4720-9A76-8D28200FF83C}" type="presParOf" srcId="{B0B6CDBC-2E7C-4BFB-8253-2EBF4CCDCD17}" destId="{6D0803C3-4B72-4371-ADAC-9C6F64795C26}" srcOrd="0" destOrd="0" presId="urn:microsoft.com/office/officeart/2005/8/layout/chevron1"/>
    <dgm:cxn modelId="{D6D6E606-10C9-4414-84AD-F3CB1076505E}" type="presParOf" srcId="{B0B6CDBC-2E7C-4BFB-8253-2EBF4CCDCD17}" destId="{FC919B53-3AFB-484C-8A26-BF7FD37A8D97}" srcOrd="1" destOrd="0" presId="urn:microsoft.com/office/officeart/2005/8/layout/chevron1"/>
    <dgm:cxn modelId="{4F4D40F0-E919-4693-9654-8F72A566BAB5}" type="presParOf" srcId="{B0B6CDBC-2E7C-4BFB-8253-2EBF4CCDCD17}" destId="{3D778F12-4365-4D77-AFC1-C2FC9F78AA2D}" srcOrd="2" destOrd="0" presId="urn:microsoft.com/office/officeart/2005/8/layout/chevron1"/>
    <dgm:cxn modelId="{88821FB5-D635-479B-A479-5D7D2D739A18}" type="presParOf" srcId="{B0B6CDBC-2E7C-4BFB-8253-2EBF4CCDCD17}" destId="{CB98128F-1639-409E-8CB4-377194D91C30}" srcOrd="3" destOrd="0" presId="urn:microsoft.com/office/officeart/2005/8/layout/chevron1"/>
    <dgm:cxn modelId="{748FCC10-2008-4B76-A1B7-178CC2D78A73}" type="presParOf" srcId="{B0B6CDBC-2E7C-4BFB-8253-2EBF4CCDCD17}" destId="{0432645C-1CA5-4B1A-8348-63D06700DEED}" srcOrd="4" destOrd="0" presId="urn:microsoft.com/office/officeart/2005/8/layout/chevron1"/>
    <dgm:cxn modelId="{2E260FD3-7546-47BB-A98E-D201E31F1417}" type="presParOf" srcId="{B0B6CDBC-2E7C-4BFB-8253-2EBF4CCDCD17}" destId="{11166A4B-413F-4B24-B813-8CA1CA276A11}" srcOrd="5" destOrd="0" presId="urn:microsoft.com/office/officeart/2005/8/layout/chevron1"/>
    <dgm:cxn modelId="{46C9B659-7562-4D79-BBEE-9F42EAADED26}" type="presParOf" srcId="{B0B6CDBC-2E7C-4BFB-8253-2EBF4CCDCD17}" destId="{4F053884-692E-4BDD-94F1-2CDD1F9B05E6}" srcOrd="6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C8E6EB-6626-41D3-82A5-6B35AF3AED8E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DB84DA2-E49A-456A-A8FE-F42FC2F9C3D8}">
      <dgm:prSet phldrT="[Текст]" custT="1"/>
      <dgm:spPr>
        <a:solidFill>
          <a:srgbClr val="FFCC00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Досрочное завершение по уважительной причине</a:t>
          </a:r>
          <a:endParaRPr lang="ru-RU" sz="2000" dirty="0">
            <a:solidFill>
              <a:schemeClr val="tx1"/>
            </a:solidFill>
          </a:endParaRPr>
        </a:p>
      </dgm:t>
    </dgm:pt>
    <dgm:pt modelId="{0028D134-4F7E-4E30-8778-B0477D9FDB3A}" type="parTrans" cxnId="{6C42ED40-C259-439B-9318-293B68DD7B6D}">
      <dgm:prSet/>
      <dgm:spPr/>
      <dgm:t>
        <a:bodyPr/>
        <a:lstStyle/>
        <a:p>
          <a:endParaRPr lang="ru-RU"/>
        </a:p>
      </dgm:t>
    </dgm:pt>
    <dgm:pt modelId="{ED07521B-09CB-4518-A447-0C80B88F6992}" type="sibTrans" cxnId="{6C42ED40-C259-439B-9318-293B68DD7B6D}">
      <dgm:prSet/>
      <dgm:spPr/>
      <dgm:t>
        <a:bodyPr/>
        <a:lstStyle/>
        <a:p>
          <a:endParaRPr lang="ru-RU"/>
        </a:p>
      </dgm:t>
    </dgm:pt>
    <dgm:pt modelId="{A381B218-BCA4-4FCA-985B-DEAC5FCC4D02}">
      <dgm:prSet phldrT="[Текст]" custT="1"/>
      <dgm:spPr>
        <a:solidFill>
          <a:srgbClr val="FFFF66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Работа не проверяется и не оценивается</a:t>
          </a:r>
          <a:endParaRPr lang="ru-RU" sz="2000" dirty="0">
            <a:solidFill>
              <a:schemeClr val="tx1"/>
            </a:solidFill>
          </a:endParaRPr>
        </a:p>
      </dgm:t>
    </dgm:pt>
    <dgm:pt modelId="{6B9E9AAB-1531-42CF-A68C-18A131E155CB}" type="parTrans" cxnId="{4C124E8A-2FD8-45EB-8C20-AA20FE051471}">
      <dgm:prSet/>
      <dgm:spPr/>
      <dgm:t>
        <a:bodyPr/>
        <a:lstStyle/>
        <a:p>
          <a:endParaRPr lang="ru-RU"/>
        </a:p>
      </dgm:t>
    </dgm:pt>
    <dgm:pt modelId="{8BF0D21D-86F0-42EE-BC63-B7BB4F4B8B58}" type="sibTrans" cxnId="{4C124E8A-2FD8-45EB-8C20-AA20FE051471}">
      <dgm:prSet/>
      <dgm:spPr/>
      <dgm:t>
        <a:bodyPr/>
        <a:lstStyle/>
        <a:p>
          <a:endParaRPr lang="ru-RU"/>
        </a:p>
      </dgm:t>
    </dgm:pt>
    <dgm:pt modelId="{900FC260-E254-4903-8D86-BBEEF7B39B90}">
      <dgm:prSet phldrT="[Текст]" custT="1"/>
      <dgm:spPr>
        <a:solidFill>
          <a:srgbClr val="FFFF99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Повторный допуск</a:t>
          </a:r>
          <a:endParaRPr lang="ru-RU" sz="2000" dirty="0">
            <a:solidFill>
              <a:schemeClr val="tx1"/>
            </a:solidFill>
          </a:endParaRPr>
        </a:p>
      </dgm:t>
    </dgm:pt>
    <dgm:pt modelId="{BFE8401E-7239-4BC2-B1AE-281E8204C12F}" type="parTrans" cxnId="{F3C210C0-2E9C-4F46-A2EB-70BF47034642}">
      <dgm:prSet/>
      <dgm:spPr/>
      <dgm:t>
        <a:bodyPr/>
        <a:lstStyle/>
        <a:p>
          <a:endParaRPr lang="ru-RU"/>
        </a:p>
      </dgm:t>
    </dgm:pt>
    <dgm:pt modelId="{1450FC45-2630-4DB8-8535-76984B073DA6}" type="sibTrans" cxnId="{F3C210C0-2E9C-4F46-A2EB-70BF47034642}">
      <dgm:prSet/>
      <dgm:spPr/>
      <dgm:t>
        <a:bodyPr/>
        <a:lstStyle/>
        <a:p>
          <a:endParaRPr lang="ru-RU"/>
        </a:p>
      </dgm:t>
    </dgm:pt>
    <dgm:pt modelId="{C0BCAC59-15AD-4E1B-B6D6-BCB350AEACED}">
      <dgm:prSet custT="1"/>
      <dgm:spPr>
        <a:solidFill>
          <a:srgbClr val="FFFF00"/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Акт о досрочном завершении экзамена по уважительной причине</a:t>
          </a:r>
          <a:endParaRPr lang="ru-RU" sz="1800" dirty="0">
            <a:solidFill>
              <a:schemeClr val="tx1"/>
            </a:solidFill>
          </a:endParaRPr>
        </a:p>
      </dgm:t>
    </dgm:pt>
    <dgm:pt modelId="{392254DB-2173-4A68-BE88-AF6AF5A11E4D}" type="parTrans" cxnId="{57572985-EB9F-4AB0-B6E9-EB5C89DB3BC0}">
      <dgm:prSet/>
      <dgm:spPr/>
      <dgm:t>
        <a:bodyPr/>
        <a:lstStyle/>
        <a:p>
          <a:endParaRPr lang="ru-RU"/>
        </a:p>
      </dgm:t>
    </dgm:pt>
    <dgm:pt modelId="{A59E76B0-AA1C-4A7B-A4E8-8D93BA8FFD81}" type="sibTrans" cxnId="{57572985-EB9F-4AB0-B6E9-EB5C89DB3BC0}">
      <dgm:prSet/>
      <dgm:spPr/>
      <dgm:t>
        <a:bodyPr/>
        <a:lstStyle/>
        <a:p>
          <a:endParaRPr lang="ru-RU"/>
        </a:p>
      </dgm:t>
    </dgm:pt>
    <dgm:pt modelId="{49BBA2DC-F753-4D80-86F6-9A49D03CE92A}" type="pres">
      <dgm:prSet presAssocID="{F9C8E6EB-6626-41D3-82A5-6B35AF3AED8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8A4D96-B095-42E6-8394-EC64E27ADB22}" type="pres">
      <dgm:prSet presAssocID="{1DB84DA2-E49A-456A-A8FE-F42FC2F9C3D8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DB0F1-3003-437D-9447-71CED67CF504}" type="pres">
      <dgm:prSet presAssocID="{ED07521B-09CB-4518-A447-0C80B88F6992}" presName="parTxOnlySpace" presStyleCnt="0"/>
      <dgm:spPr/>
    </dgm:pt>
    <dgm:pt modelId="{02FE65F6-71FC-4A4C-827E-83C5E60399F9}" type="pres">
      <dgm:prSet presAssocID="{C0BCAC59-15AD-4E1B-B6D6-BCB350AEACED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5BFD6-64D2-42DA-8448-F257BDCFF761}" type="pres">
      <dgm:prSet presAssocID="{A59E76B0-AA1C-4A7B-A4E8-8D93BA8FFD81}" presName="parTxOnlySpace" presStyleCnt="0"/>
      <dgm:spPr/>
    </dgm:pt>
    <dgm:pt modelId="{D4F88198-9A46-4644-903C-E0C30D4FDC0D}" type="pres">
      <dgm:prSet presAssocID="{A381B218-BCA4-4FCA-985B-DEAC5FCC4D02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53C906-3084-41CF-B125-534D06B5DF4C}" type="pres">
      <dgm:prSet presAssocID="{8BF0D21D-86F0-42EE-BC63-B7BB4F4B8B58}" presName="parTxOnlySpace" presStyleCnt="0"/>
      <dgm:spPr/>
    </dgm:pt>
    <dgm:pt modelId="{1AAAF1B5-6704-4C5C-BAE1-DA3BB5045C4C}" type="pres">
      <dgm:prSet presAssocID="{900FC260-E254-4903-8D86-BBEEF7B39B90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572985-EB9F-4AB0-B6E9-EB5C89DB3BC0}" srcId="{F9C8E6EB-6626-41D3-82A5-6B35AF3AED8E}" destId="{C0BCAC59-15AD-4E1B-B6D6-BCB350AEACED}" srcOrd="1" destOrd="0" parTransId="{392254DB-2173-4A68-BE88-AF6AF5A11E4D}" sibTransId="{A59E76B0-AA1C-4A7B-A4E8-8D93BA8FFD81}"/>
    <dgm:cxn modelId="{4C124E8A-2FD8-45EB-8C20-AA20FE051471}" srcId="{F9C8E6EB-6626-41D3-82A5-6B35AF3AED8E}" destId="{A381B218-BCA4-4FCA-985B-DEAC5FCC4D02}" srcOrd="2" destOrd="0" parTransId="{6B9E9AAB-1531-42CF-A68C-18A131E155CB}" sibTransId="{8BF0D21D-86F0-42EE-BC63-B7BB4F4B8B58}"/>
    <dgm:cxn modelId="{194FCAA6-7625-46BC-8CF9-68FB40D5C778}" type="presOf" srcId="{C0BCAC59-15AD-4E1B-B6D6-BCB350AEACED}" destId="{02FE65F6-71FC-4A4C-827E-83C5E60399F9}" srcOrd="0" destOrd="0" presId="urn:microsoft.com/office/officeart/2005/8/layout/chevron1"/>
    <dgm:cxn modelId="{81E81576-18F4-421B-ADF1-45228741597B}" type="presOf" srcId="{A381B218-BCA4-4FCA-985B-DEAC5FCC4D02}" destId="{D4F88198-9A46-4644-903C-E0C30D4FDC0D}" srcOrd="0" destOrd="0" presId="urn:microsoft.com/office/officeart/2005/8/layout/chevron1"/>
    <dgm:cxn modelId="{E288498B-95AD-43FF-99D7-1B494BD754D2}" type="presOf" srcId="{1DB84DA2-E49A-456A-A8FE-F42FC2F9C3D8}" destId="{F58A4D96-B095-42E6-8394-EC64E27ADB22}" srcOrd="0" destOrd="0" presId="urn:microsoft.com/office/officeart/2005/8/layout/chevron1"/>
    <dgm:cxn modelId="{6C42ED40-C259-439B-9318-293B68DD7B6D}" srcId="{F9C8E6EB-6626-41D3-82A5-6B35AF3AED8E}" destId="{1DB84DA2-E49A-456A-A8FE-F42FC2F9C3D8}" srcOrd="0" destOrd="0" parTransId="{0028D134-4F7E-4E30-8778-B0477D9FDB3A}" sibTransId="{ED07521B-09CB-4518-A447-0C80B88F6992}"/>
    <dgm:cxn modelId="{248A0B27-A083-4A9A-83D6-079F176AADBA}" type="presOf" srcId="{900FC260-E254-4903-8D86-BBEEF7B39B90}" destId="{1AAAF1B5-6704-4C5C-BAE1-DA3BB5045C4C}" srcOrd="0" destOrd="0" presId="urn:microsoft.com/office/officeart/2005/8/layout/chevron1"/>
    <dgm:cxn modelId="{F3C210C0-2E9C-4F46-A2EB-70BF47034642}" srcId="{F9C8E6EB-6626-41D3-82A5-6B35AF3AED8E}" destId="{900FC260-E254-4903-8D86-BBEEF7B39B90}" srcOrd="3" destOrd="0" parTransId="{BFE8401E-7239-4BC2-B1AE-281E8204C12F}" sibTransId="{1450FC45-2630-4DB8-8535-76984B073DA6}"/>
    <dgm:cxn modelId="{CA32A562-C09C-4826-98F8-343801343FBA}" type="presOf" srcId="{F9C8E6EB-6626-41D3-82A5-6B35AF3AED8E}" destId="{49BBA2DC-F753-4D80-86F6-9A49D03CE92A}" srcOrd="0" destOrd="0" presId="urn:microsoft.com/office/officeart/2005/8/layout/chevron1"/>
    <dgm:cxn modelId="{6B89712D-4D8C-43F8-ACA2-4CB01C9D1309}" type="presParOf" srcId="{49BBA2DC-F753-4D80-86F6-9A49D03CE92A}" destId="{F58A4D96-B095-42E6-8394-EC64E27ADB22}" srcOrd="0" destOrd="0" presId="urn:microsoft.com/office/officeart/2005/8/layout/chevron1"/>
    <dgm:cxn modelId="{238FDCFD-FEA8-4F1E-B0FC-560C10877231}" type="presParOf" srcId="{49BBA2DC-F753-4D80-86F6-9A49D03CE92A}" destId="{1CDDB0F1-3003-437D-9447-71CED67CF504}" srcOrd="1" destOrd="0" presId="urn:microsoft.com/office/officeart/2005/8/layout/chevron1"/>
    <dgm:cxn modelId="{9459DCA4-78A0-4641-8098-7716984A56F0}" type="presParOf" srcId="{49BBA2DC-F753-4D80-86F6-9A49D03CE92A}" destId="{02FE65F6-71FC-4A4C-827E-83C5E60399F9}" srcOrd="2" destOrd="0" presId="urn:microsoft.com/office/officeart/2005/8/layout/chevron1"/>
    <dgm:cxn modelId="{49458B7E-7184-47EE-9288-413185150E7B}" type="presParOf" srcId="{49BBA2DC-F753-4D80-86F6-9A49D03CE92A}" destId="{DFF5BFD6-64D2-42DA-8448-F257BDCFF761}" srcOrd="3" destOrd="0" presId="urn:microsoft.com/office/officeart/2005/8/layout/chevron1"/>
    <dgm:cxn modelId="{60C808F1-817A-4DD3-8064-92CCDDBD04AE}" type="presParOf" srcId="{49BBA2DC-F753-4D80-86F6-9A49D03CE92A}" destId="{D4F88198-9A46-4644-903C-E0C30D4FDC0D}" srcOrd="4" destOrd="0" presId="urn:microsoft.com/office/officeart/2005/8/layout/chevron1"/>
    <dgm:cxn modelId="{C0D76289-84AF-423A-8E1F-1D34E3D22431}" type="presParOf" srcId="{49BBA2DC-F753-4D80-86F6-9A49D03CE92A}" destId="{0153C906-3084-41CF-B125-534D06B5DF4C}" srcOrd="5" destOrd="0" presId="urn:microsoft.com/office/officeart/2005/8/layout/chevron1"/>
    <dgm:cxn modelId="{B39551DA-4395-4C79-8369-E12484C3B7E3}" type="presParOf" srcId="{49BBA2DC-F753-4D80-86F6-9A49D03CE92A}" destId="{1AAAF1B5-6704-4C5C-BAE1-DA3BB5045C4C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6865F9-9D89-4A77-9814-2EA85D2027F0}" type="doc">
      <dgm:prSet loTypeId="urn:microsoft.com/office/officeart/2005/8/layout/h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245162B0-9189-4044-BFC2-9EA59FCAD749}">
      <dgm:prSet phldrT="[Текст]" custT="1"/>
      <dgm:spPr>
        <a:solidFill>
          <a:srgbClr val="E6F1F8"/>
        </a:solidFill>
      </dgm:spPr>
      <dgm:t>
        <a:bodyPr/>
        <a:lstStyle/>
        <a:p>
          <a:r>
            <a:rPr lang="ru-RU" sz="2300" b="1" dirty="0" smtClean="0">
              <a:solidFill>
                <a:schemeClr val="tx1"/>
              </a:solidFill>
            </a:rPr>
            <a:t>Духовно-нравственные ориентиры в жизни человека</a:t>
          </a:r>
          <a:endParaRPr lang="ru-RU" sz="2300" b="1" dirty="0">
            <a:solidFill>
              <a:schemeClr val="tx1"/>
            </a:solidFill>
          </a:endParaRPr>
        </a:p>
      </dgm:t>
    </dgm:pt>
    <dgm:pt modelId="{F9D8954F-D8DD-4E98-902E-BBE85B37CE33}" type="parTrans" cxnId="{49B9B86F-7F0C-4491-9C6C-3133FC5E3222}">
      <dgm:prSet/>
      <dgm:spPr/>
      <dgm:t>
        <a:bodyPr/>
        <a:lstStyle/>
        <a:p>
          <a:endParaRPr lang="ru-RU"/>
        </a:p>
      </dgm:t>
    </dgm:pt>
    <dgm:pt modelId="{C897E663-6C82-4971-9720-A3595458BCC6}" type="sibTrans" cxnId="{49B9B86F-7F0C-4491-9C6C-3133FC5E3222}">
      <dgm:prSet/>
      <dgm:spPr/>
      <dgm:t>
        <a:bodyPr/>
        <a:lstStyle/>
        <a:p>
          <a:endParaRPr lang="ru-RU"/>
        </a:p>
      </dgm:t>
    </dgm:pt>
    <dgm:pt modelId="{54C9BBE4-CA1B-4B33-B6D9-660BF0BD02F4}">
      <dgm:prSet phldrT="[Текст]" custT="1"/>
      <dgm:spPr>
        <a:solidFill>
          <a:srgbClr val="F2F6F7"/>
        </a:solidFill>
      </dgm:spPr>
      <dgm:t>
        <a:bodyPr/>
        <a:lstStyle/>
        <a:p>
          <a:r>
            <a:rPr lang="ru-RU" sz="1800" dirty="0" smtClean="0"/>
            <a:t>Внутренний мир человека и его личностные качества.</a:t>
          </a:r>
          <a:endParaRPr lang="ru-RU" sz="1800" dirty="0"/>
        </a:p>
      </dgm:t>
    </dgm:pt>
    <dgm:pt modelId="{225FE2AE-4C85-40A3-810B-ED719BC51C1B}" type="parTrans" cxnId="{E346C681-5280-4F2A-A5E5-7214A8B44E2F}">
      <dgm:prSet/>
      <dgm:spPr/>
      <dgm:t>
        <a:bodyPr/>
        <a:lstStyle/>
        <a:p>
          <a:endParaRPr lang="ru-RU"/>
        </a:p>
      </dgm:t>
    </dgm:pt>
    <dgm:pt modelId="{85EA98CE-C3E6-47BE-9579-14EA56C841D5}" type="sibTrans" cxnId="{E346C681-5280-4F2A-A5E5-7214A8B44E2F}">
      <dgm:prSet/>
      <dgm:spPr/>
      <dgm:t>
        <a:bodyPr/>
        <a:lstStyle/>
        <a:p>
          <a:endParaRPr lang="ru-RU"/>
        </a:p>
      </dgm:t>
    </dgm:pt>
    <dgm:pt modelId="{442A17CB-4536-4FC5-9AC1-3445F8D87D8E}">
      <dgm:prSet phldrT="[Текст]" custT="1"/>
      <dgm:spPr>
        <a:solidFill>
          <a:srgbClr val="E6F1F8"/>
        </a:solidFill>
      </dgm:spPr>
      <dgm:t>
        <a:bodyPr/>
        <a:lstStyle/>
        <a:p>
          <a:r>
            <a:rPr lang="ru-RU" sz="2300" b="1" dirty="0" smtClean="0">
              <a:solidFill>
                <a:schemeClr val="tx1"/>
              </a:solidFill>
            </a:rPr>
            <a:t>Семья, общество, Отечество в жизни человека</a:t>
          </a:r>
          <a:endParaRPr lang="ru-RU" sz="2300" b="1" dirty="0">
            <a:solidFill>
              <a:schemeClr val="tx1"/>
            </a:solidFill>
          </a:endParaRPr>
        </a:p>
      </dgm:t>
    </dgm:pt>
    <dgm:pt modelId="{BDEBFEC2-E662-4479-8754-F0F0A82092D7}" type="parTrans" cxnId="{A98057A4-6447-45C8-B44A-20AF60AADB94}">
      <dgm:prSet/>
      <dgm:spPr/>
      <dgm:t>
        <a:bodyPr/>
        <a:lstStyle/>
        <a:p>
          <a:endParaRPr lang="ru-RU"/>
        </a:p>
      </dgm:t>
    </dgm:pt>
    <dgm:pt modelId="{A4A029E6-EE4E-4608-8768-AB6FD560CFAD}" type="sibTrans" cxnId="{A98057A4-6447-45C8-B44A-20AF60AADB94}">
      <dgm:prSet/>
      <dgm:spPr/>
      <dgm:t>
        <a:bodyPr/>
        <a:lstStyle/>
        <a:p>
          <a:endParaRPr lang="ru-RU"/>
        </a:p>
      </dgm:t>
    </dgm:pt>
    <dgm:pt modelId="{F8773651-536D-48CC-8972-17D98B4BCA4B}">
      <dgm:prSet phldrT="[Текст]" custT="1"/>
      <dgm:spPr>
        <a:solidFill>
          <a:srgbClr val="F2F6F7"/>
        </a:solidFill>
      </dgm:spPr>
      <dgm:t>
        <a:bodyPr/>
        <a:lstStyle/>
        <a:p>
          <a:r>
            <a:rPr lang="ru-RU" sz="1800" dirty="0" smtClean="0"/>
            <a:t>Семья, род; семейные ценности и традиции.</a:t>
          </a:r>
          <a:endParaRPr lang="ru-RU" sz="1800" dirty="0"/>
        </a:p>
      </dgm:t>
    </dgm:pt>
    <dgm:pt modelId="{3464D486-E58E-48AF-B64C-D7D3DB32E476}" type="parTrans" cxnId="{33999A21-E3A9-45E9-8643-01CA3D4103C4}">
      <dgm:prSet/>
      <dgm:spPr/>
      <dgm:t>
        <a:bodyPr/>
        <a:lstStyle/>
        <a:p>
          <a:endParaRPr lang="ru-RU"/>
        </a:p>
      </dgm:t>
    </dgm:pt>
    <dgm:pt modelId="{328C2431-E6F4-497C-94B6-FF9D3F366786}" type="sibTrans" cxnId="{33999A21-E3A9-45E9-8643-01CA3D4103C4}">
      <dgm:prSet/>
      <dgm:spPr/>
      <dgm:t>
        <a:bodyPr/>
        <a:lstStyle/>
        <a:p>
          <a:endParaRPr lang="ru-RU"/>
        </a:p>
      </dgm:t>
    </dgm:pt>
    <dgm:pt modelId="{C2E4AD2F-718A-4417-B046-15999BCCC34F}">
      <dgm:prSet phldrT="[Текст]" custT="1"/>
      <dgm:spPr>
        <a:solidFill>
          <a:srgbClr val="E6F1F8"/>
        </a:solidFill>
      </dgm:spPr>
      <dgm:t>
        <a:bodyPr/>
        <a:lstStyle/>
        <a:p>
          <a:r>
            <a:rPr lang="ru-RU" sz="2300" b="1" dirty="0" smtClean="0">
              <a:solidFill>
                <a:schemeClr val="tx1"/>
              </a:solidFill>
            </a:rPr>
            <a:t>Природа и культура в жизни человека</a:t>
          </a:r>
          <a:endParaRPr lang="ru-RU" sz="2300" b="1" dirty="0">
            <a:solidFill>
              <a:schemeClr val="tx1"/>
            </a:solidFill>
          </a:endParaRPr>
        </a:p>
      </dgm:t>
    </dgm:pt>
    <dgm:pt modelId="{7C138A8C-17D3-4A04-8445-D8E60DB4621C}" type="parTrans" cxnId="{D1C1D394-2A97-4890-857A-8428CF36736A}">
      <dgm:prSet/>
      <dgm:spPr/>
      <dgm:t>
        <a:bodyPr/>
        <a:lstStyle/>
        <a:p>
          <a:endParaRPr lang="ru-RU"/>
        </a:p>
      </dgm:t>
    </dgm:pt>
    <dgm:pt modelId="{1C9828AD-7B79-414F-B376-E4E6A1732AE2}" type="sibTrans" cxnId="{D1C1D394-2A97-4890-857A-8428CF36736A}">
      <dgm:prSet/>
      <dgm:spPr/>
      <dgm:t>
        <a:bodyPr/>
        <a:lstStyle/>
        <a:p>
          <a:endParaRPr lang="ru-RU"/>
        </a:p>
      </dgm:t>
    </dgm:pt>
    <dgm:pt modelId="{2E512D0F-1D65-4F72-ACA6-B57FA587D605}">
      <dgm:prSet phldrT="[Текст]" custT="1"/>
      <dgm:spPr>
        <a:solidFill>
          <a:srgbClr val="F2F6F7">
            <a:alpha val="90000"/>
          </a:srgbClr>
        </a:solidFill>
      </dgm:spPr>
      <dgm:t>
        <a:bodyPr/>
        <a:lstStyle/>
        <a:p>
          <a:r>
            <a:rPr lang="ru-RU" sz="1800" dirty="0" smtClean="0"/>
            <a:t>Природа и человек.</a:t>
          </a:r>
          <a:endParaRPr lang="ru-RU" sz="1800" dirty="0"/>
        </a:p>
      </dgm:t>
    </dgm:pt>
    <dgm:pt modelId="{123E02F2-D69A-4CFE-BA41-B57488792B14}" type="parTrans" cxnId="{B5C6FE99-44E7-466B-84C3-50FECCBE6FD7}">
      <dgm:prSet/>
      <dgm:spPr/>
      <dgm:t>
        <a:bodyPr/>
        <a:lstStyle/>
        <a:p>
          <a:endParaRPr lang="ru-RU"/>
        </a:p>
      </dgm:t>
    </dgm:pt>
    <dgm:pt modelId="{96A9F269-DAC7-439D-AC7A-D3894E01E59C}" type="sibTrans" cxnId="{B5C6FE99-44E7-466B-84C3-50FECCBE6FD7}">
      <dgm:prSet/>
      <dgm:spPr/>
      <dgm:t>
        <a:bodyPr/>
        <a:lstStyle/>
        <a:p>
          <a:endParaRPr lang="ru-RU"/>
        </a:p>
      </dgm:t>
    </dgm:pt>
    <dgm:pt modelId="{09148DD8-8581-43DE-B529-D95FF6110585}">
      <dgm:prSet phldrT="[Текст]" custT="1"/>
      <dgm:spPr>
        <a:solidFill>
          <a:srgbClr val="F2F6F7"/>
        </a:solidFill>
      </dgm:spPr>
      <dgm:t>
        <a:bodyPr/>
        <a:lstStyle/>
        <a:p>
          <a:r>
            <a:rPr lang="ru-RU" sz="1800" dirty="0" smtClean="0"/>
            <a:t>Отношение человека к другому человеку (окружению), нравственные идеалы и выбор между добром и злом.</a:t>
          </a:r>
          <a:endParaRPr lang="ru-RU" sz="1800" dirty="0"/>
        </a:p>
      </dgm:t>
    </dgm:pt>
    <dgm:pt modelId="{954F45E6-B61D-45FD-84C5-21FB57A0E930}" type="parTrans" cxnId="{1FA8EA56-DC86-4AAE-8375-8541DBCE9313}">
      <dgm:prSet/>
      <dgm:spPr/>
      <dgm:t>
        <a:bodyPr/>
        <a:lstStyle/>
        <a:p>
          <a:endParaRPr lang="ru-RU"/>
        </a:p>
      </dgm:t>
    </dgm:pt>
    <dgm:pt modelId="{EBBE1A46-4D90-4412-8A61-031AAE9A7A62}" type="sibTrans" cxnId="{1FA8EA56-DC86-4AAE-8375-8541DBCE9313}">
      <dgm:prSet/>
      <dgm:spPr/>
      <dgm:t>
        <a:bodyPr/>
        <a:lstStyle/>
        <a:p>
          <a:endParaRPr lang="ru-RU"/>
        </a:p>
      </dgm:t>
    </dgm:pt>
    <dgm:pt modelId="{CC1A05C1-4A64-4FBD-8848-0AA10523B9BC}">
      <dgm:prSet phldrT="[Текст]" custT="1"/>
      <dgm:spPr>
        <a:solidFill>
          <a:srgbClr val="F2F6F7"/>
        </a:solidFill>
      </dgm:spPr>
      <dgm:t>
        <a:bodyPr/>
        <a:lstStyle/>
        <a:p>
          <a:r>
            <a:rPr lang="ru-RU" sz="1800" dirty="0" smtClean="0"/>
            <a:t>Познание человеком самого себя.</a:t>
          </a:r>
          <a:endParaRPr lang="ru-RU" sz="1800" dirty="0"/>
        </a:p>
      </dgm:t>
    </dgm:pt>
    <dgm:pt modelId="{9DD216A9-05A8-40F8-9DC7-65D126A9AF86}" type="parTrans" cxnId="{AC1C8ECE-3024-4656-BBD3-721DC1159728}">
      <dgm:prSet/>
      <dgm:spPr/>
      <dgm:t>
        <a:bodyPr/>
        <a:lstStyle/>
        <a:p>
          <a:endParaRPr lang="ru-RU"/>
        </a:p>
      </dgm:t>
    </dgm:pt>
    <dgm:pt modelId="{8773F52B-4B76-4B84-B67B-505422F1BCA3}" type="sibTrans" cxnId="{AC1C8ECE-3024-4656-BBD3-721DC1159728}">
      <dgm:prSet/>
      <dgm:spPr/>
      <dgm:t>
        <a:bodyPr/>
        <a:lstStyle/>
        <a:p>
          <a:endParaRPr lang="ru-RU"/>
        </a:p>
      </dgm:t>
    </dgm:pt>
    <dgm:pt modelId="{3BFC2D0A-6DA7-4038-B674-D8459B3942F1}">
      <dgm:prSet phldrT="[Текст]" custT="1"/>
      <dgm:spPr>
        <a:solidFill>
          <a:srgbClr val="F2F6F7"/>
        </a:solidFill>
      </dgm:spPr>
      <dgm:t>
        <a:bodyPr/>
        <a:lstStyle/>
        <a:p>
          <a:r>
            <a:rPr lang="ru-RU" sz="1800" dirty="0" smtClean="0"/>
            <a:t>Свобода человека  и ее ограничения.</a:t>
          </a:r>
          <a:endParaRPr lang="ru-RU" sz="1800" dirty="0"/>
        </a:p>
      </dgm:t>
    </dgm:pt>
    <dgm:pt modelId="{39CCC6D2-F2AD-4C14-9A95-870B86044BA9}" type="parTrans" cxnId="{DE0F4A40-BB94-4FC0-8298-AD8B121312C8}">
      <dgm:prSet/>
      <dgm:spPr/>
      <dgm:t>
        <a:bodyPr/>
        <a:lstStyle/>
        <a:p>
          <a:endParaRPr lang="ru-RU"/>
        </a:p>
      </dgm:t>
    </dgm:pt>
    <dgm:pt modelId="{1661B527-200C-4089-81E3-5D58D176C023}" type="sibTrans" cxnId="{DE0F4A40-BB94-4FC0-8298-AD8B121312C8}">
      <dgm:prSet/>
      <dgm:spPr/>
      <dgm:t>
        <a:bodyPr/>
        <a:lstStyle/>
        <a:p>
          <a:endParaRPr lang="ru-RU"/>
        </a:p>
      </dgm:t>
    </dgm:pt>
    <dgm:pt modelId="{9E56B321-7C4E-41FA-98AE-70B3AD87D197}">
      <dgm:prSet phldrT="[Текст]" custT="1"/>
      <dgm:spPr>
        <a:solidFill>
          <a:srgbClr val="F2F6F7"/>
        </a:solidFill>
      </dgm:spPr>
      <dgm:t>
        <a:bodyPr/>
        <a:lstStyle/>
        <a:p>
          <a:r>
            <a:rPr lang="ru-RU" sz="1800" dirty="0" smtClean="0"/>
            <a:t>Человек и общество.</a:t>
          </a:r>
          <a:endParaRPr lang="ru-RU" sz="1800" dirty="0"/>
        </a:p>
      </dgm:t>
    </dgm:pt>
    <dgm:pt modelId="{1F07AD98-F1E8-4D6D-B29A-781D6D2B8D5E}" type="parTrans" cxnId="{5E8D00DC-E557-4BFB-AA2A-C22BC975691A}">
      <dgm:prSet/>
      <dgm:spPr/>
      <dgm:t>
        <a:bodyPr/>
        <a:lstStyle/>
        <a:p>
          <a:endParaRPr lang="ru-RU"/>
        </a:p>
      </dgm:t>
    </dgm:pt>
    <dgm:pt modelId="{35448D60-55B1-46DD-B5AF-960798E3D3B6}" type="sibTrans" cxnId="{5E8D00DC-E557-4BFB-AA2A-C22BC975691A}">
      <dgm:prSet/>
      <dgm:spPr/>
      <dgm:t>
        <a:bodyPr/>
        <a:lstStyle/>
        <a:p>
          <a:endParaRPr lang="ru-RU"/>
        </a:p>
      </dgm:t>
    </dgm:pt>
    <dgm:pt modelId="{56348954-1D96-45F9-AA4C-193C119B493E}">
      <dgm:prSet phldrT="[Текст]" custT="1"/>
      <dgm:spPr>
        <a:solidFill>
          <a:srgbClr val="F2F6F7"/>
        </a:solidFill>
      </dgm:spPr>
      <dgm:t>
        <a:bodyPr/>
        <a:lstStyle/>
        <a:p>
          <a:r>
            <a:rPr lang="ru-RU" sz="1800" dirty="0" smtClean="0"/>
            <a:t>Родина, государство, гражданская позиция человека.</a:t>
          </a:r>
          <a:endParaRPr lang="ru-RU" sz="1800" dirty="0"/>
        </a:p>
      </dgm:t>
    </dgm:pt>
    <dgm:pt modelId="{AB8233D2-3380-469C-AC08-9A8E3D6AF891}" type="parTrans" cxnId="{07EEA024-A22D-4F48-B7D4-12B384833D20}">
      <dgm:prSet/>
      <dgm:spPr/>
      <dgm:t>
        <a:bodyPr/>
        <a:lstStyle/>
        <a:p>
          <a:endParaRPr lang="ru-RU"/>
        </a:p>
      </dgm:t>
    </dgm:pt>
    <dgm:pt modelId="{7C7C026C-6A7B-4430-8CC1-1B6F91DB114F}" type="sibTrans" cxnId="{07EEA024-A22D-4F48-B7D4-12B384833D20}">
      <dgm:prSet/>
      <dgm:spPr/>
      <dgm:t>
        <a:bodyPr/>
        <a:lstStyle/>
        <a:p>
          <a:endParaRPr lang="ru-RU"/>
        </a:p>
      </dgm:t>
    </dgm:pt>
    <dgm:pt modelId="{16905ABA-8B19-472D-94AC-D21E4A6DF143}">
      <dgm:prSet phldrT="[Текст]" custT="1"/>
      <dgm:spPr>
        <a:solidFill>
          <a:srgbClr val="F2F6F7"/>
        </a:solidFill>
      </dgm:spPr>
      <dgm:t>
        <a:bodyPr/>
        <a:lstStyle/>
        <a:p>
          <a:endParaRPr lang="ru-RU" sz="1800" dirty="0"/>
        </a:p>
      </dgm:t>
    </dgm:pt>
    <dgm:pt modelId="{15FB3AD8-A616-4C07-AB2E-DDD5B9079FD9}" type="parTrans" cxnId="{2D191BE9-839B-4444-AD27-5E7490470B7B}">
      <dgm:prSet/>
      <dgm:spPr/>
      <dgm:t>
        <a:bodyPr/>
        <a:lstStyle/>
        <a:p>
          <a:endParaRPr lang="ru-RU"/>
        </a:p>
      </dgm:t>
    </dgm:pt>
    <dgm:pt modelId="{9EE90324-C8A3-49D7-B6F9-3063084DF436}" type="sibTrans" cxnId="{2D191BE9-839B-4444-AD27-5E7490470B7B}">
      <dgm:prSet/>
      <dgm:spPr/>
      <dgm:t>
        <a:bodyPr/>
        <a:lstStyle/>
        <a:p>
          <a:endParaRPr lang="ru-RU"/>
        </a:p>
      </dgm:t>
    </dgm:pt>
    <dgm:pt modelId="{514AA6D2-4EFE-4EC4-8983-6D7BD6319EB5}">
      <dgm:prSet phldrT="[Текст]" custT="1"/>
      <dgm:spPr>
        <a:solidFill>
          <a:srgbClr val="F2F6F7">
            <a:alpha val="90000"/>
          </a:srgbClr>
        </a:solidFill>
      </dgm:spPr>
      <dgm:t>
        <a:bodyPr/>
        <a:lstStyle/>
        <a:p>
          <a:r>
            <a:rPr lang="ru-RU" sz="1800" dirty="0" smtClean="0"/>
            <a:t>Наука и человек.</a:t>
          </a:r>
          <a:endParaRPr lang="ru-RU" sz="1800" dirty="0"/>
        </a:p>
      </dgm:t>
    </dgm:pt>
    <dgm:pt modelId="{12793760-E023-46BF-AF3C-43484C4CEBBE}" type="parTrans" cxnId="{194B2AB9-E4B7-4BCD-A4AE-6A7F40880EE9}">
      <dgm:prSet/>
      <dgm:spPr/>
      <dgm:t>
        <a:bodyPr/>
        <a:lstStyle/>
        <a:p>
          <a:endParaRPr lang="ru-RU"/>
        </a:p>
      </dgm:t>
    </dgm:pt>
    <dgm:pt modelId="{055DA8F9-0D99-4D93-9425-62A74CA3B204}" type="sibTrans" cxnId="{194B2AB9-E4B7-4BCD-A4AE-6A7F40880EE9}">
      <dgm:prSet/>
      <dgm:spPr/>
      <dgm:t>
        <a:bodyPr/>
        <a:lstStyle/>
        <a:p>
          <a:endParaRPr lang="ru-RU"/>
        </a:p>
      </dgm:t>
    </dgm:pt>
    <dgm:pt modelId="{6AAAFF11-A9D7-4753-B189-6561209697CE}">
      <dgm:prSet phldrT="[Текст]" custT="1"/>
      <dgm:spPr>
        <a:solidFill>
          <a:srgbClr val="F2F6F7">
            <a:alpha val="90000"/>
          </a:srgbClr>
        </a:solidFill>
      </dgm:spPr>
      <dgm:t>
        <a:bodyPr/>
        <a:lstStyle/>
        <a:p>
          <a:r>
            <a:rPr lang="ru-RU" sz="1800" dirty="0" smtClean="0"/>
            <a:t>Искусство и человек.</a:t>
          </a:r>
          <a:endParaRPr lang="ru-RU" sz="1800" dirty="0"/>
        </a:p>
      </dgm:t>
    </dgm:pt>
    <dgm:pt modelId="{B7BA9EC1-8731-46D7-898B-DBAEE5ACC9F2}" type="parTrans" cxnId="{115A6896-FCE4-490E-AA8A-93EF1954A262}">
      <dgm:prSet/>
      <dgm:spPr/>
      <dgm:t>
        <a:bodyPr/>
        <a:lstStyle/>
        <a:p>
          <a:endParaRPr lang="ru-RU"/>
        </a:p>
      </dgm:t>
    </dgm:pt>
    <dgm:pt modelId="{867D0524-FC76-485C-B63E-412AEB05D5ED}" type="sibTrans" cxnId="{115A6896-FCE4-490E-AA8A-93EF1954A262}">
      <dgm:prSet/>
      <dgm:spPr/>
      <dgm:t>
        <a:bodyPr/>
        <a:lstStyle/>
        <a:p>
          <a:endParaRPr lang="ru-RU"/>
        </a:p>
      </dgm:t>
    </dgm:pt>
    <dgm:pt modelId="{EEB506C2-A2BF-4781-B412-1D9EFE1C66DD}" type="pres">
      <dgm:prSet presAssocID="{B66865F9-9D89-4A77-9814-2EA85D2027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07A468-C5CE-4756-8B7B-CAE8006D2902}" type="pres">
      <dgm:prSet presAssocID="{245162B0-9189-4044-BFC2-9EA59FCAD749}" presName="composite" presStyleCnt="0"/>
      <dgm:spPr/>
    </dgm:pt>
    <dgm:pt modelId="{DE78FFB5-81A6-4FB1-AC86-0079C11B86EA}" type="pres">
      <dgm:prSet presAssocID="{245162B0-9189-4044-BFC2-9EA59FCAD74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A0A2FA-6B0C-4D08-891A-B58E3264C25E}" type="pres">
      <dgm:prSet presAssocID="{245162B0-9189-4044-BFC2-9EA59FCAD74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CE79A4-7DEA-4071-9530-72A8506C05C1}" type="pres">
      <dgm:prSet presAssocID="{C897E663-6C82-4971-9720-A3595458BCC6}" presName="space" presStyleCnt="0"/>
      <dgm:spPr/>
    </dgm:pt>
    <dgm:pt modelId="{845C701A-9495-450C-A318-6754BAC87157}" type="pres">
      <dgm:prSet presAssocID="{442A17CB-4536-4FC5-9AC1-3445F8D87D8E}" presName="composite" presStyleCnt="0"/>
      <dgm:spPr/>
    </dgm:pt>
    <dgm:pt modelId="{2A41C939-C1A2-4C86-B56D-36F1629CB2C1}" type="pres">
      <dgm:prSet presAssocID="{442A17CB-4536-4FC5-9AC1-3445F8D87D8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C39BC8-EC2D-4815-AECF-BDB057DBB4F3}" type="pres">
      <dgm:prSet presAssocID="{442A17CB-4536-4FC5-9AC1-3445F8D87D8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8596ED-4F99-47F2-BDF0-FF8E95F20019}" type="pres">
      <dgm:prSet presAssocID="{A4A029E6-EE4E-4608-8768-AB6FD560CFAD}" presName="space" presStyleCnt="0"/>
      <dgm:spPr/>
    </dgm:pt>
    <dgm:pt modelId="{D398C9F0-9590-460A-AE09-00CC657746EF}" type="pres">
      <dgm:prSet presAssocID="{C2E4AD2F-718A-4417-B046-15999BCCC34F}" presName="composite" presStyleCnt="0"/>
      <dgm:spPr/>
    </dgm:pt>
    <dgm:pt modelId="{FF0CE8DF-7D8A-46A3-A520-CF81F406628C}" type="pres">
      <dgm:prSet presAssocID="{C2E4AD2F-718A-4417-B046-15999BCCC34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C4878-215E-4A18-B88E-E9A8EEE88968}" type="pres">
      <dgm:prSet presAssocID="{C2E4AD2F-718A-4417-B046-15999BCCC34F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17583A-2B9C-4237-863E-E09FDCD7C247}" type="presOf" srcId="{C2E4AD2F-718A-4417-B046-15999BCCC34F}" destId="{FF0CE8DF-7D8A-46A3-A520-CF81F406628C}" srcOrd="0" destOrd="0" presId="urn:microsoft.com/office/officeart/2005/8/layout/hList1"/>
    <dgm:cxn modelId="{E346C681-5280-4F2A-A5E5-7214A8B44E2F}" srcId="{245162B0-9189-4044-BFC2-9EA59FCAD749}" destId="{54C9BBE4-CA1B-4B33-B6D9-660BF0BD02F4}" srcOrd="0" destOrd="0" parTransId="{225FE2AE-4C85-40A3-810B-ED719BC51C1B}" sibTransId="{85EA98CE-C3E6-47BE-9579-14EA56C841D5}"/>
    <dgm:cxn modelId="{2D191BE9-839B-4444-AD27-5E7490470B7B}" srcId="{442A17CB-4536-4FC5-9AC1-3445F8D87D8E}" destId="{16905ABA-8B19-472D-94AC-D21E4A6DF143}" srcOrd="3" destOrd="0" parTransId="{15FB3AD8-A616-4C07-AB2E-DDD5B9079FD9}" sibTransId="{9EE90324-C8A3-49D7-B6F9-3063084DF436}"/>
    <dgm:cxn modelId="{DE0F4A40-BB94-4FC0-8298-AD8B121312C8}" srcId="{245162B0-9189-4044-BFC2-9EA59FCAD749}" destId="{3BFC2D0A-6DA7-4038-B674-D8459B3942F1}" srcOrd="3" destOrd="0" parTransId="{39CCC6D2-F2AD-4C14-9A95-870B86044BA9}" sibTransId="{1661B527-200C-4089-81E3-5D58D176C023}"/>
    <dgm:cxn modelId="{86668981-EF5B-466D-9EF0-E6C2D6AD9D8D}" type="presOf" srcId="{245162B0-9189-4044-BFC2-9EA59FCAD749}" destId="{DE78FFB5-81A6-4FB1-AC86-0079C11B86EA}" srcOrd="0" destOrd="0" presId="urn:microsoft.com/office/officeart/2005/8/layout/hList1"/>
    <dgm:cxn modelId="{AA49216F-BBAC-4E21-8553-4D842561F1C2}" type="presOf" srcId="{9E56B321-7C4E-41FA-98AE-70B3AD87D197}" destId="{09C39BC8-EC2D-4815-AECF-BDB057DBB4F3}" srcOrd="0" destOrd="1" presId="urn:microsoft.com/office/officeart/2005/8/layout/hList1"/>
    <dgm:cxn modelId="{A98057A4-6447-45C8-B44A-20AF60AADB94}" srcId="{B66865F9-9D89-4A77-9814-2EA85D2027F0}" destId="{442A17CB-4536-4FC5-9AC1-3445F8D87D8E}" srcOrd="1" destOrd="0" parTransId="{BDEBFEC2-E662-4479-8754-F0F0A82092D7}" sibTransId="{A4A029E6-EE4E-4608-8768-AB6FD560CFAD}"/>
    <dgm:cxn modelId="{07EEA024-A22D-4F48-B7D4-12B384833D20}" srcId="{442A17CB-4536-4FC5-9AC1-3445F8D87D8E}" destId="{56348954-1D96-45F9-AA4C-193C119B493E}" srcOrd="2" destOrd="0" parTransId="{AB8233D2-3380-469C-AC08-9A8E3D6AF891}" sibTransId="{7C7C026C-6A7B-4430-8CC1-1B6F91DB114F}"/>
    <dgm:cxn modelId="{125826B4-8BDC-4CA2-95F9-54C92280EBAF}" type="presOf" srcId="{6AAAFF11-A9D7-4753-B189-6561209697CE}" destId="{254C4878-215E-4A18-B88E-E9A8EEE88968}" srcOrd="0" destOrd="2" presId="urn:microsoft.com/office/officeart/2005/8/layout/hList1"/>
    <dgm:cxn modelId="{715A5B07-351C-4218-AF9B-DDEA34569166}" type="presOf" srcId="{CC1A05C1-4A64-4FBD-8848-0AA10523B9BC}" destId="{ADA0A2FA-6B0C-4D08-891A-B58E3264C25E}" srcOrd="0" destOrd="2" presId="urn:microsoft.com/office/officeart/2005/8/layout/hList1"/>
    <dgm:cxn modelId="{33999A21-E3A9-45E9-8643-01CA3D4103C4}" srcId="{442A17CB-4536-4FC5-9AC1-3445F8D87D8E}" destId="{F8773651-536D-48CC-8972-17D98B4BCA4B}" srcOrd="0" destOrd="0" parTransId="{3464D486-E58E-48AF-B64C-D7D3DB32E476}" sibTransId="{328C2431-E6F4-497C-94B6-FF9D3F366786}"/>
    <dgm:cxn modelId="{8A5FB84E-5DC8-4359-BF8A-71C792F9A425}" type="presOf" srcId="{3BFC2D0A-6DA7-4038-B674-D8459B3942F1}" destId="{ADA0A2FA-6B0C-4D08-891A-B58E3264C25E}" srcOrd="0" destOrd="3" presId="urn:microsoft.com/office/officeart/2005/8/layout/hList1"/>
    <dgm:cxn modelId="{B5C6FE99-44E7-466B-84C3-50FECCBE6FD7}" srcId="{C2E4AD2F-718A-4417-B046-15999BCCC34F}" destId="{2E512D0F-1D65-4F72-ACA6-B57FA587D605}" srcOrd="0" destOrd="0" parTransId="{123E02F2-D69A-4CFE-BA41-B57488792B14}" sibTransId="{96A9F269-DAC7-439D-AC7A-D3894E01E59C}"/>
    <dgm:cxn modelId="{B506D920-B29C-4B7E-8DF0-D4083CF6F18A}" type="presOf" srcId="{09148DD8-8581-43DE-B529-D95FF6110585}" destId="{ADA0A2FA-6B0C-4D08-891A-B58E3264C25E}" srcOrd="0" destOrd="1" presId="urn:microsoft.com/office/officeart/2005/8/layout/hList1"/>
    <dgm:cxn modelId="{6D4C0D11-AB07-43F6-B151-8E86F985A17B}" type="presOf" srcId="{2E512D0F-1D65-4F72-ACA6-B57FA587D605}" destId="{254C4878-215E-4A18-B88E-E9A8EEE88968}" srcOrd="0" destOrd="0" presId="urn:microsoft.com/office/officeart/2005/8/layout/hList1"/>
    <dgm:cxn modelId="{B0E55C63-370A-45B0-927B-43CFC8C49007}" type="presOf" srcId="{B66865F9-9D89-4A77-9814-2EA85D2027F0}" destId="{EEB506C2-A2BF-4781-B412-1D9EFE1C66DD}" srcOrd="0" destOrd="0" presId="urn:microsoft.com/office/officeart/2005/8/layout/hList1"/>
    <dgm:cxn modelId="{3D72148E-8B6F-453A-B769-CC216265EA95}" type="presOf" srcId="{16905ABA-8B19-472D-94AC-D21E4A6DF143}" destId="{09C39BC8-EC2D-4815-AECF-BDB057DBB4F3}" srcOrd="0" destOrd="3" presId="urn:microsoft.com/office/officeart/2005/8/layout/hList1"/>
    <dgm:cxn modelId="{49B9B86F-7F0C-4491-9C6C-3133FC5E3222}" srcId="{B66865F9-9D89-4A77-9814-2EA85D2027F0}" destId="{245162B0-9189-4044-BFC2-9EA59FCAD749}" srcOrd="0" destOrd="0" parTransId="{F9D8954F-D8DD-4E98-902E-BBE85B37CE33}" sibTransId="{C897E663-6C82-4971-9720-A3595458BCC6}"/>
    <dgm:cxn modelId="{2151D80E-C647-4E07-BCBD-BBCF11FB7880}" type="presOf" srcId="{56348954-1D96-45F9-AA4C-193C119B493E}" destId="{09C39BC8-EC2D-4815-AECF-BDB057DBB4F3}" srcOrd="0" destOrd="2" presId="urn:microsoft.com/office/officeart/2005/8/layout/hList1"/>
    <dgm:cxn modelId="{194B2AB9-E4B7-4BCD-A4AE-6A7F40880EE9}" srcId="{C2E4AD2F-718A-4417-B046-15999BCCC34F}" destId="{514AA6D2-4EFE-4EC4-8983-6D7BD6319EB5}" srcOrd="1" destOrd="0" parTransId="{12793760-E023-46BF-AF3C-43484C4CEBBE}" sibTransId="{055DA8F9-0D99-4D93-9425-62A74CA3B204}"/>
    <dgm:cxn modelId="{D1C1D394-2A97-4890-857A-8428CF36736A}" srcId="{B66865F9-9D89-4A77-9814-2EA85D2027F0}" destId="{C2E4AD2F-718A-4417-B046-15999BCCC34F}" srcOrd="2" destOrd="0" parTransId="{7C138A8C-17D3-4A04-8445-D8E60DB4621C}" sibTransId="{1C9828AD-7B79-414F-B376-E4E6A1732AE2}"/>
    <dgm:cxn modelId="{21FCB82A-ED87-4DC5-A4BE-5128119CC8F4}" type="presOf" srcId="{54C9BBE4-CA1B-4B33-B6D9-660BF0BD02F4}" destId="{ADA0A2FA-6B0C-4D08-891A-B58E3264C25E}" srcOrd="0" destOrd="0" presId="urn:microsoft.com/office/officeart/2005/8/layout/hList1"/>
    <dgm:cxn modelId="{5E8D00DC-E557-4BFB-AA2A-C22BC975691A}" srcId="{442A17CB-4536-4FC5-9AC1-3445F8D87D8E}" destId="{9E56B321-7C4E-41FA-98AE-70B3AD87D197}" srcOrd="1" destOrd="0" parTransId="{1F07AD98-F1E8-4D6D-B29A-781D6D2B8D5E}" sibTransId="{35448D60-55B1-46DD-B5AF-960798E3D3B6}"/>
    <dgm:cxn modelId="{AC1C8ECE-3024-4656-BBD3-721DC1159728}" srcId="{245162B0-9189-4044-BFC2-9EA59FCAD749}" destId="{CC1A05C1-4A64-4FBD-8848-0AA10523B9BC}" srcOrd="2" destOrd="0" parTransId="{9DD216A9-05A8-40F8-9DC7-65D126A9AF86}" sibTransId="{8773F52B-4B76-4B84-B67B-505422F1BCA3}"/>
    <dgm:cxn modelId="{52C7444B-67EE-4D14-AB68-A9FEDAE79C87}" type="presOf" srcId="{442A17CB-4536-4FC5-9AC1-3445F8D87D8E}" destId="{2A41C939-C1A2-4C86-B56D-36F1629CB2C1}" srcOrd="0" destOrd="0" presId="urn:microsoft.com/office/officeart/2005/8/layout/hList1"/>
    <dgm:cxn modelId="{115A6896-FCE4-490E-AA8A-93EF1954A262}" srcId="{C2E4AD2F-718A-4417-B046-15999BCCC34F}" destId="{6AAAFF11-A9D7-4753-B189-6561209697CE}" srcOrd="2" destOrd="0" parTransId="{B7BA9EC1-8731-46D7-898B-DBAEE5ACC9F2}" sibTransId="{867D0524-FC76-485C-B63E-412AEB05D5ED}"/>
    <dgm:cxn modelId="{C1A16FD7-E450-438A-9154-C459100C673A}" type="presOf" srcId="{F8773651-536D-48CC-8972-17D98B4BCA4B}" destId="{09C39BC8-EC2D-4815-AECF-BDB057DBB4F3}" srcOrd="0" destOrd="0" presId="urn:microsoft.com/office/officeart/2005/8/layout/hList1"/>
    <dgm:cxn modelId="{1FA8EA56-DC86-4AAE-8375-8541DBCE9313}" srcId="{245162B0-9189-4044-BFC2-9EA59FCAD749}" destId="{09148DD8-8581-43DE-B529-D95FF6110585}" srcOrd="1" destOrd="0" parTransId="{954F45E6-B61D-45FD-84C5-21FB57A0E930}" sibTransId="{EBBE1A46-4D90-4412-8A61-031AAE9A7A62}"/>
    <dgm:cxn modelId="{68B48AD7-F185-4E42-A6D5-BAAE58D3E0CF}" type="presOf" srcId="{514AA6D2-4EFE-4EC4-8983-6D7BD6319EB5}" destId="{254C4878-215E-4A18-B88E-E9A8EEE88968}" srcOrd="0" destOrd="1" presId="urn:microsoft.com/office/officeart/2005/8/layout/hList1"/>
    <dgm:cxn modelId="{13276744-0192-4702-9418-AD5A6ADABFD0}" type="presParOf" srcId="{EEB506C2-A2BF-4781-B412-1D9EFE1C66DD}" destId="{5E07A468-C5CE-4756-8B7B-CAE8006D2902}" srcOrd="0" destOrd="0" presId="urn:microsoft.com/office/officeart/2005/8/layout/hList1"/>
    <dgm:cxn modelId="{80ABD801-D3C4-4382-9AA1-A17FDD4ED4E4}" type="presParOf" srcId="{5E07A468-C5CE-4756-8B7B-CAE8006D2902}" destId="{DE78FFB5-81A6-4FB1-AC86-0079C11B86EA}" srcOrd="0" destOrd="0" presId="urn:microsoft.com/office/officeart/2005/8/layout/hList1"/>
    <dgm:cxn modelId="{755355C6-106A-4DD5-9180-1970E1413117}" type="presParOf" srcId="{5E07A468-C5CE-4756-8B7B-CAE8006D2902}" destId="{ADA0A2FA-6B0C-4D08-891A-B58E3264C25E}" srcOrd="1" destOrd="0" presId="urn:microsoft.com/office/officeart/2005/8/layout/hList1"/>
    <dgm:cxn modelId="{C4E26F2A-3834-41F3-A2F3-365345799CF6}" type="presParOf" srcId="{EEB506C2-A2BF-4781-B412-1D9EFE1C66DD}" destId="{64CE79A4-7DEA-4071-9530-72A8506C05C1}" srcOrd="1" destOrd="0" presId="urn:microsoft.com/office/officeart/2005/8/layout/hList1"/>
    <dgm:cxn modelId="{4328FDAC-3576-4C13-AD23-7464A4F49283}" type="presParOf" srcId="{EEB506C2-A2BF-4781-B412-1D9EFE1C66DD}" destId="{845C701A-9495-450C-A318-6754BAC87157}" srcOrd="2" destOrd="0" presId="urn:microsoft.com/office/officeart/2005/8/layout/hList1"/>
    <dgm:cxn modelId="{32A350DF-E79F-43CF-B84B-832C68319A87}" type="presParOf" srcId="{845C701A-9495-450C-A318-6754BAC87157}" destId="{2A41C939-C1A2-4C86-B56D-36F1629CB2C1}" srcOrd="0" destOrd="0" presId="urn:microsoft.com/office/officeart/2005/8/layout/hList1"/>
    <dgm:cxn modelId="{C01EF7ED-47F3-40A2-9361-7904405A0AC2}" type="presParOf" srcId="{845C701A-9495-450C-A318-6754BAC87157}" destId="{09C39BC8-EC2D-4815-AECF-BDB057DBB4F3}" srcOrd="1" destOrd="0" presId="urn:microsoft.com/office/officeart/2005/8/layout/hList1"/>
    <dgm:cxn modelId="{8DC41C33-137D-410B-9262-EF9A3C01B274}" type="presParOf" srcId="{EEB506C2-A2BF-4781-B412-1D9EFE1C66DD}" destId="{FA8596ED-4F99-47F2-BDF0-FF8E95F20019}" srcOrd="3" destOrd="0" presId="urn:microsoft.com/office/officeart/2005/8/layout/hList1"/>
    <dgm:cxn modelId="{45B3F9DE-59DD-4411-A5BA-08498EA9C04E}" type="presParOf" srcId="{EEB506C2-A2BF-4781-B412-1D9EFE1C66DD}" destId="{D398C9F0-9590-460A-AE09-00CC657746EF}" srcOrd="4" destOrd="0" presId="urn:microsoft.com/office/officeart/2005/8/layout/hList1"/>
    <dgm:cxn modelId="{53B46FAD-4649-4A22-9CA0-EA407EC1B17D}" type="presParOf" srcId="{D398C9F0-9590-460A-AE09-00CC657746EF}" destId="{FF0CE8DF-7D8A-46A3-A520-CF81F406628C}" srcOrd="0" destOrd="0" presId="urn:microsoft.com/office/officeart/2005/8/layout/hList1"/>
    <dgm:cxn modelId="{CA6D9C3C-1544-40BA-B85E-F7D4DAD3B10D}" type="presParOf" srcId="{D398C9F0-9590-460A-AE09-00CC657746EF}" destId="{254C4878-215E-4A18-B88E-E9A8EEE8896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0803C3-4B72-4371-ADAC-9C6F64795C26}">
      <dsp:nvSpPr>
        <dsp:cNvPr id="0" name=""/>
        <dsp:cNvSpPr/>
      </dsp:nvSpPr>
      <dsp:spPr>
        <a:xfrm>
          <a:off x="5290" y="425826"/>
          <a:ext cx="3079473" cy="1231789"/>
        </a:xfrm>
        <a:prstGeom prst="chevron">
          <a:avLst/>
        </a:prstGeom>
        <a:solidFill>
          <a:srgbClr val="FC272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Нарушение порядка проведения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621185" y="425826"/>
        <a:ext cx="1847684" cy="1231789"/>
      </dsp:txXfrm>
    </dsp:sp>
    <dsp:sp modelId="{3D778F12-4365-4D77-AFC1-C2FC9F78AA2D}">
      <dsp:nvSpPr>
        <dsp:cNvPr id="0" name=""/>
        <dsp:cNvSpPr/>
      </dsp:nvSpPr>
      <dsp:spPr>
        <a:xfrm>
          <a:off x="2776816" y="425826"/>
          <a:ext cx="3079473" cy="1231789"/>
        </a:xfrm>
        <a:prstGeom prst="chevron">
          <a:avLst/>
        </a:prstGeom>
        <a:solidFill>
          <a:srgbClr val="FE3F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Акт об удалении участника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392711" y="425826"/>
        <a:ext cx="1847684" cy="1231789"/>
      </dsp:txXfrm>
    </dsp:sp>
    <dsp:sp modelId="{0432645C-1CA5-4B1A-8348-63D06700DEED}">
      <dsp:nvSpPr>
        <dsp:cNvPr id="0" name=""/>
        <dsp:cNvSpPr/>
      </dsp:nvSpPr>
      <dsp:spPr>
        <a:xfrm>
          <a:off x="5548342" y="425826"/>
          <a:ext cx="3079473" cy="1231789"/>
        </a:xfrm>
        <a:prstGeom prst="chevron">
          <a:avLst/>
        </a:prstGeom>
        <a:solidFill>
          <a:srgbClr val="FF635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Работа не проверяется и не оценивается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6164237" y="425826"/>
        <a:ext cx="1847684" cy="1231789"/>
      </dsp:txXfrm>
    </dsp:sp>
    <dsp:sp modelId="{4F053884-692E-4BDD-94F1-2CDD1F9B05E6}">
      <dsp:nvSpPr>
        <dsp:cNvPr id="0" name=""/>
        <dsp:cNvSpPr/>
      </dsp:nvSpPr>
      <dsp:spPr>
        <a:xfrm>
          <a:off x="8319868" y="425826"/>
          <a:ext cx="3079473" cy="1231789"/>
        </a:xfrm>
        <a:prstGeom prst="chevron">
          <a:avLst/>
        </a:prstGeom>
        <a:solidFill>
          <a:srgbClr val="FF9A8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Повторный допуск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8935763" y="425826"/>
        <a:ext cx="1847684" cy="12317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8A4D96-B095-42E6-8394-EC64E27ADB22}">
      <dsp:nvSpPr>
        <dsp:cNvPr id="0" name=""/>
        <dsp:cNvSpPr/>
      </dsp:nvSpPr>
      <dsp:spPr>
        <a:xfrm>
          <a:off x="5290" y="425826"/>
          <a:ext cx="3079473" cy="1231789"/>
        </a:xfrm>
        <a:prstGeom prst="chevron">
          <a:avLst/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Досрочное завершение по уважительной причине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621185" y="425826"/>
        <a:ext cx="1847684" cy="1231789"/>
      </dsp:txXfrm>
    </dsp:sp>
    <dsp:sp modelId="{02FE65F6-71FC-4A4C-827E-83C5E60399F9}">
      <dsp:nvSpPr>
        <dsp:cNvPr id="0" name=""/>
        <dsp:cNvSpPr/>
      </dsp:nvSpPr>
      <dsp:spPr>
        <a:xfrm>
          <a:off x="2776816" y="425826"/>
          <a:ext cx="3079473" cy="1231789"/>
        </a:xfrm>
        <a:prstGeom prst="chevron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Акт о досрочном завершении экзамена по уважительной причине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392711" y="425826"/>
        <a:ext cx="1847684" cy="1231789"/>
      </dsp:txXfrm>
    </dsp:sp>
    <dsp:sp modelId="{D4F88198-9A46-4644-903C-E0C30D4FDC0D}">
      <dsp:nvSpPr>
        <dsp:cNvPr id="0" name=""/>
        <dsp:cNvSpPr/>
      </dsp:nvSpPr>
      <dsp:spPr>
        <a:xfrm>
          <a:off x="5548342" y="425826"/>
          <a:ext cx="3079473" cy="1231789"/>
        </a:xfrm>
        <a:prstGeom prst="chevron">
          <a:avLst/>
        </a:prstGeom>
        <a:solidFill>
          <a:srgbClr val="FFFF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Работа не проверяется и не оценивается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6164237" y="425826"/>
        <a:ext cx="1847684" cy="1231789"/>
      </dsp:txXfrm>
    </dsp:sp>
    <dsp:sp modelId="{1AAAF1B5-6704-4C5C-BAE1-DA3BB5045C4C}">
      <dsp:nvSpPr>
        <dsp:cNvPr id="0" name=""/>
        <dsp:cNvSpPr/>
      </dsp:nvSpPr>
      <dsp:spPr>
        <a:xfrm>
          <a:off x="8319868" y="425826"/>
          <a:ext cx="3079473" cy="1231789"/>
        </a:xfrm>
        <a:prstGeom prst="chevron">
          <a:avLst/>
        </a:prstGeom>
        <a:solidFill>
          <a:srgbClr val="FFFF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Повторный допуск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8935763" y="425826"/>
        <a:ext cx="1847684" cy="12317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78FFB5-81A6-4FB1-AC86-0079C11B86EA}">
      <dsp:nvSpPr>
        <dsp:cNvPr id="0" name=""/>
        <dsp:cNvSpPr/>
      </dsp:nvSpPr>
      <dsp:spPr>
        <a:xfrm>
          <a:off x="3501" y="14687"/>
          <a:ext cx="3413808" cy="1267200"/>
        </a:xfrm>
        <a:prstGeom prst="rect">
          <a:avLst/>
        </a:prstGeom>
        <a:solidFill>
          <a:srgbClr val="E6F1F8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Духовно-нравственные ориентиры в жизни человека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3501" y="14687"/>
        <a:ext cx="3413808" cy="1267200"/>
      </dsp:txXfrm>
    </dsp:sp>
    <dsp:sp modelId="{ADA0A2FA-6B0C-4D08-891A-B58E3264C25E}">
      <dsp:nvSpPr>
        <dsp:cNvPr id="0" name=""/>
        <dsp:cNvSpPr/>
      </dsp:nvSpPr>
      <dsp:spPr>
        <a:xfrm>
          <a:off x="3501" y="1281887"/>
          <a:ext cx="3413808" cy="3140280"/>
        </a:xfrm>
        <a:prstGeom prst="rect">
          <a:avLst/>
        </a:prstGeom>
        <a:solidFill>
          <a:srgbClr val="F2F6F7"/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Внутренний мир человека и его личностные качества.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Отношение человека к другому человеку (окружению), нравственные идеалы и выбор между добром и злом.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Познание человеком самого себя.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Свобода человека  и ее ограничения.</a:t>
          </a:r>
          <a:endParaRPr lang="ru-RU" sz="1800" kern="1200" dirty="0"/>
        </a:p>
      </dsp:txBody>
      <dsp:txXfrm>
        <a:off x="3501" y="1281887"/>
        <a:ext cx="3413808" cy="3140280"/>
      </dsp:txXfrm>
    </dsp:sp>
    <dsp:sp modelId="{2A41C939-C1A2-4C86-B56D-36F1629CB2C1}">
      <dsp:nvSpPr>
        <dsp:cNvPr id="0" name=""/>
        <dsp:cNvSpPr/>
      </dsp:nvSpPr>
      <dsp:spPr>
        <a:xfrm>
          <a:off x="3895242" y="14687"/>
          <a:ext cx="3413808" cy="1267200"/>
        </a:xfrm>
        <a:prstGeom prst="rect">
          <a:avLst/>
        </a:prstGeom>
        <a:solidFill>
          <a:srgbClr val="E6F1F8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Семья, общество, Отечество в жизни человека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3895242" y="14687"/>
        <a:ext cx="3413808" cy="1267200"/>
      </dsp:txXfrm>
    </dsp:sp>
    <dsp:sp modelId="{09C39BC8-EC2D-4815-AECF-BDB057DBB4F3}">
      <dsp:nvSpPr>
        <dsp:cNvPr id="0" name=""/>
        <dsp:cNvSpPr/>
      </dsp:nvSpPr>
      <dsp:spPr>
        <a:xfrm>
          <a:off x="3895242" y="1281887"/>
          <a:ext cx="3413808" cy="3140280"/>
        </a:xfrm>
        <a:prstGeom prst="rect">
          <a:avLst/>
        </a:prstGeom>
        <a:solidFill>
          <a:srgbClr val="F2F6F7"/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Семья, род; семейные ценности и традиции.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Человек и общество.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Родина, государство, гражданская позиция человека.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</dsp:txBody>
      <dsp:txXfrm>
        <a:off x="3895242" y="1281887"/>
        <a:ext cx="3413808" cy="3140280"/>
      </dsp:txXfrm>
    </dsp:sp>
    <dsp:sp modelId="{FF0CE8DF-7D8A-46A3-A520-CF81F406628C}">
      <dsp:nvSpPr>
        <dsp:cNvPr id="0" name=""/>
        <dsp:cNvSpPr/>
      </dsp:nvSpPr>
      <dsp:spPr>
        <a:xfrm>
          <a:off x="7786983" y="14687"/>
          <a:ext cx="3413808" cy="1267200"/>
        </a:xfrm>
        <a:prstGeom prst="rect">
          <a:avLst/>
        </a:prstGeom>
        <a:solidFill>
          <a:srgbClr val="E6F1F8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Природа и культура в жизни человека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7786983" y="14687"/>
        <a:ext cx="3413808" cy="1267200"/>
      </dsp:txXfrm>
    </dsp:sp>
    <dsp:sp modelId="{254C4878-215E-4A18-B88E-E9A8EEE88968}">
      <dsp:nvSpPr>
        <dsp:cNvPr id="0" name=""/>
        <dsp:cNvSpPr/>
      </dsp:nvSpPr>
      <dsp:spPr>
        <a:xfrm>
          <a:off x="7786983" y="1281887"/>
          <a:ext cx="3413808" cy="3140280"/>
        </a:xfrm>
        <a:prstGeom prst="rect">
          <a:avLst/>
        </a:prstGeom>
        <a:solidFill>
          <a:srgbClr val="F2F6F7">
            <a:alpha val="90000"/>
          </a:srgb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Природа и человек.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Наука и человек.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Искусство и человек.</a:t>
          </a:r>
          <a:endParaRPr lang="ru-RU" sz="1800" kern="1200" dirty="0"/>
        </a:p>
      </dsp:txBody>
      <dsp:txXfrm>
        <a:off x="7786983" y="1281887"/>
        <a:ext cx="3413808" cy="3140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C4C6E-6FF7-462E-B0B9-BC612D00C47C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AEC0F-5AF4-498E-80FF-082DAFE4C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12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EC0F-5AF4-498E-80FF-082DAFE4C3F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959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EC0F-5AF4-498E-80FF-082DAFE4C3F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47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EC0F-5AF4-498E-80FF-082DAFE4C3F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140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EC0F-5AF4-498E-80FF-082DAFE4C3F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673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EC0F-5AF4-498E-80FF-082DAFE4C3F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260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EC0F-5AF4-498E-80FF-082DAFE4C3F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887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EC0F-5AF4-498E-80FF-082DAFE4C3F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B20C-0707-4338-954D-2701D30ABAC1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60BB-97D8-4D0E-A5AF-94D4556FBC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6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B20C-0707-4338-954D-2701D30ABAC1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60BB-97D8-4D0E-A5AF-94D4556FBC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91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B20C-0707-4338-954D-2701D30ABAC1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60BB-97D8-4D0E-A5AF-94D4556FBC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50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B20C-0707-4338-954D-2701D30ABAC1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60BB-97D8-4D0E-A5AF-94D4556FBC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351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B20C-0707-4338-954D-2701D30ABAC1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60BB-97D8-4D0E-A5AF-94D4556FBC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239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B20C-0707-4338-954D-2701D30ABAC1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60BB-97D8-4D0E-A5AF-94D4556FBC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08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B20C-0707-4338-954D-2701D30ABAC1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60BB-97D8-4D0E-A5AF-94D4556FBC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989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B20C-0707-4338-954D-2701D30ABAC1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60BB-97D8-4D0E-A5AF-94D4556FBC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458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B20C-0707-4338-954D-2701D30ABAC1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60BB-97D8-4D0E-A5AF-94D4556FBC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342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B20C-0707-4338-954D-2701D30ABAC1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60BB-97D8-4D0E-A5AF-94D4556FBC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275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B20C-0707-4338-954D-2701D30ABAC1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60BB-97D8-4D0E-A5AF-94D4556FBC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63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CB20C-0707-4338-954D-2701D30ABAC1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A60BB-97D8-4D0E-A5AF-94D4556FBC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396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6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 descr="https://myschool7.my1.ru/publitshdoklada/schoo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75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519559" y="5984084"/>
            <a:ext cx="1509334" cy="45936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31793" y="816024"/>
            <a:ext cx="8384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Образцы бланков итогового сочинения (изложения)</a:t>
            </a:r>
            <a:endParaRPr lang="ru-RU" sz="2800" b="1" dirty="0"/>
          </a:p>
        </p:txBody>
      </p:sp>
      <p:pic>
        <p:nvPicPr>
          <p:cNvPr id="6" name="Рисунок 5" descr="image00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018" y="1664678"/>
            <a:ext cx="3683850" cy="5004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1026" name="Picture 2" descr="M:\86b659516c0dfc9_473-706506d32a_g-middle.jpg"/>
          <p:cNvPicPr>
            <a:picLocks noChangeAspect="1" noChangeArrowheads="1"/>
          </p:cNvPicPr>
          <p:nvPr/>
        </p:nvPicPr>
        <p:blipFill>
          <a:blip r:embed="rId5"/>
          <a:srcRect r="1998"/>
          <a:stretch>
            <a:fillRect/>
          </a:stretch>
        </p:blipFill>
        <p:spPr bwMode="auto">
          <a:xfrm>
            <a:off x="4438806" y="1663624"/>
            <a:ext cx="3476886" cy="50040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7" name="Picture 2" descr="M:\86b659516c0dfc9_473-706506d32a_g-middle.jpg"/>
          <p:cNvPicPr>
            <a:picLocks noChangeAspect="1" noChangeArrowheads="1"/>
          </p:cNvPicPr>
          <p:nvPr/>
        </p:nvPicPr>
        <p:blipFill>
          <a:blip r:embed="rId5"/>
          <a:srcRect r="1998"/>
          <a:stretch>
            <a:fillRect/>
          </a:stretch>
        </p:blipFill>
        <p:spPr bwMode="auto">
          <a:xfrm>
            <a:off x="8190167" y="1663625"/>
            <a:ext cx="3476886" cy="50040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5203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519559" y="5984084"/>
            <a:ext cx="1509334" cy="45936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8948" y="802245"/>
            <a:ext cx="112455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/>
              <a:t>Даты проведения итогового сочинения в </a:t>
            </a:r>
            <a:r>
              <a:rPr lang="ru-RU" sz="2800" b="1" dirty="0" smtClean="0"/>
              <a:t>2023/24 </a:t>
            </a:r>
            <a:r>
              <a:rPr lang="ru-RU" sz="2800" b="1" dirty="0" smtClean="0"/>
              <a:t>учебном году</a:t>
            </a:r>
            <a:r>
              <a:rPr lang="ru-RU" sz="2800" b="1" dirty="0"/>
              <a:t> </a:t>
            </a:r>
            <a:endParaRPr lang="ru-RU" altLang="ru-RU" sz="2800" b="1" dirty="0"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008502" y="2238485"/>
            <a:ext cx="7846405" cy="2369843"/>
            <a:chOff x="1896064" y="1543402"/>
            <a:chExt cx="7846405" cy="236984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2752" y="1543402"/>
              <a:ext cx="2054541" cy="2264188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896064" y="2340306"/>
              <a:ext cx="205454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9600" b="1" dirty="0"/>
                <a:t>6</a:t>
              </a:r>
              <a:endParaRPr lang="ru-RU" sz="96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96064" y="1997633"/>
              <a:ext cx="20545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/>
                <a:t>декабрь</a:t>
              </a:r>
              <a:endParaRPr lang="ru-RU" sz="3600" b="1" dirty="0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9256" y="1543402"/>
              <a:ext cx="2054541" cy="226418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4794489" y="2319720"/>
              <a:ext cx="204977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9600" b="1" dirty="0"/>
                <a:t>7</a:t>
              </a:r>
              <a:endParaRPr lang="ru-RU" sz="96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04024" y="2000087"/>
              <a:ext cx="20497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/>
                <a:t>февраль</a:t>
              </a:r>
              <a:endParaRPr lang="ru-RU" sz="3600" b="1" dirty="0"/>
            </a:p>
          </p:txBody>
        </p:sp>
        <p:grpSp>
          <p:nvGrpSpPr>
            <p:cNvPr id="12" name="Группа 11"/>
            <p:cNvGrpSpPr/>
            <p:nvPr/>
          </p:nvGrpSpPr>
          <p:grpSpPr>
            <a:xfrm>
              <a:off x="7668855" y="1544316"/>
              <a:ext cx="2073614" cy="2368929"/>
              <a:chOff x="7915252" y="1575612"/>
              <a:chExt cx="2073614" cy="2368929"/>
            </a:xfrm>
          </p:grpSpPr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34325" y="1575612"/>
                <a:ext cx="2054541" cy="2264188"/>
              </a:xfrm>
              <a:prstGeom prst="rect">
                <a:avLst/>
              </a:prstGeom>
            </p:spPr>
          </p:pic>
          <p:sp>
            <p:nvSpPr>
              <p:cNvPr id="14" name="TextBox 13"/>
              <p:cNvSpPr txBox="1"/>
              <p:nvPr/>
            </p:nvSpPr>
            <p:spPr>
              <a:xfrm>
                <a:off x="7915252" y="2374881"/>
                <a:ext cx="207361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9600" b="1" dirty="0" smtClean="0"/>
                  <a:t>10</a:t>
                </a:r>
                <a:endParaRPr lang="ru-RU" sz="96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924787" y="2011607"/>
                <a:ext cx="206407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3600" b="1" dirty="0" smtClean="0"/>
                  <a:t>апрель</a:t>
                </a:r>
                <a:endParaRPr lang="ru-RU" sz="36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4243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519559" y="5984084"/>
            <a:ext cx="1509334" cy="45936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8948" y="802245"/>
            <a:ext cx="112455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/>
              <a:t>Проведение итогового сочинения (изложения) </a:t>
            </a:r>
            <a:r>
              <a:rPr lang="ru-RU" sz="2800" b="1" dirty="0"/>
              <a:t> </a:t>
            </a:r>
            <a:endParaRPr lang="ru-RU" altLang="ru-RU" sz="2800" b="1" dirty="0"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62990" y="2002418"/>
            <a:ext cx="4320000" cy="126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Вход в 9.00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62990" y="3416172"/>
            <a:ext cx="4320000" cy="126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Начало в 10.00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2990" y="4829926"/>
            <a:ext cx="4320000" cy="126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Продолжительность 3ч.55мин.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261904" y="2002419"/>
            <a:ext cx="5474825" cy="26737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  <a:p>
            <a:endParaRPr lang="ru-RU" sz="10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rgbClr val="FF0000"/>
                </a:solidFill>
              </a:rPr>
              <a:t>В случае опоздания: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участник допускается к написанию;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время не продлевается;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инструктаж не проводится;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предоставляется информация по заполнению бланков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10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5185457" y="2398418"/>
            <a:ext cx="720000" cy="4680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7777" y="3793166"/>
            <a:ext cx="737680" cy="50601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7777" y="5206920"/>
            <a:ext cx="737680" cy="506012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398972" y="5044427"/>
            <a:ext cx="41205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+1ч.30 мин. </a:t>
            </a:r>
            <a:r>
              <a:rPr lang="ru-RU" sz="2400" dirty="0" smtClean="0"/>
              <a:t>для лиц с ОВЗ; </a:t>
            </a:r>
          </a:p>
          <a:p>
            <a:r>
              <a:rPr lang="ru-RU" sz="2400" dirty="0" smtClean="0"/>
              <a:t>детей-инвалидов; инвалидов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3937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414210" y="2048718"/>
            <a:ext cx="5256000" cy="378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19559" y="5984084"/>
            <a:ext cx="1509334" cy="45936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08948" y="802245"/>
            <a:ext cx="112455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/>
              <a:t>Проведение итогового сочинения (изложения) </a:t>
            </a:r>
            <a:r>
              <a:rPr lang="ru-RU" sz="2800" b="1" dirty="0"/>
              <a:t> </a:t>
            </a:r>
            <a:endParaRPr lang="ru-RU" altLang="ru-RU" sz="2800" b="1" dirty="0"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982" y="2048718"/>
            <a:ext cx="5256000" cy="378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82" y="1945345"/>
            <a:ext cx="612000" cy="612000"/>
          </a:xfrm>
          <a:prstGeom prst="rect">
            <a:avLst/>
          </a:prstGeom>
        </p:spPr>
      </p:pic>
      <p:pic>
        <p:nvPicPr>
          <p:cNvPr id="1026" name="Picture 2" descr="https://cdn.pixabay.com/photo/2012/04/02/16/06/error-24842_128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210" y="1938991"/>
            <a:ext cx="612479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591027" y="2557345"/>
            <a:ext cx="490236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 smtClean="0"/>
              <a:t>средства связи;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 smtClean="0"/>
              <a:t>фото, аудио и видеоаппаратура;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/>
              <a:t>с</a:t>
            </a:r>
            <a:r>
              <a:rPr lang="ru-RU" sz="2200" dirty="0" smtClean="0"/>
              <a:t>правочные материалы;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 smtClean="0"/>
              <a:t>письменные заметки;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 smtClean="0"/>
              <a:t>собственные орфографические словари;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 smtClean="0"/>
              <a:t>тексты литературных материалов</a:t>
            </a:r>
            <a:endParaRPr lang="ru-RU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748799" y="2557345"/>
            <a:ext cx="490236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 smtClean="0"/>
              <a:t>документ, удостоверяющий личность;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 smtClean="0"/>
              <a:t>Ручка (</a:t>
            </a:r>
            <a:r>
              <a:rPr lang="ru-RU" sz="2200" dirty="0" err="1" smtClean="0"/>
              <a:t>гелевая</a:t>
            </a:r>
            <a:r>
              <a:rPr lang="ru-RU" sz="2200" dirty="0" smtClean="0"/>
              <a:t> или капиллярная с чёрными чернилами;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/>
              <a:t>л</a:t>
            </a:r>
            <a:r>
              <a:rPr lang="ru-RU" sz="2200" dirty="0" smtClean="0"/>
              <a:t>екарства и питание (при необходимости;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 smtClean="0"/>
              <a:t>специальные технические устройства (для участников с ОВЗ, детей-инвалидов, инвалидов)</a:t>
            </a:r>
          </a:p>
        </p:txBody>
      </p:sp>
    </p:spTree>
    <p:extLst>
      <p:ext uri="{BB962C8B-B14F-4D97-AF65-F5344CB8AC3E}">
        <p14:creationId xmlns:p14="http://schemas.microsoft.com/office/powerpoint/2010/main" val="249130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19559" y="5984084"/>
            <a:ext cx="1509334" cy="45936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08948" y="802245"/>
            <a:ext cx="112455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/>
              <a:t>Проведение итогового сочинения (изложения) </a:t>
            </a:r>
            <a:r>
              <a:rPr lang="ru-RU" sz="2800" b="1" dirty="0"/>
              <a:t> </a:t>
            </a:r>
            <a:endParaRPr lang="ru-RU" altLang="ru-RU" sz="2800" b="1" dirty="0"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40398934"/>
              </p:ext>
            </p:extLst>
          </p:nvPr>
        </p:nvGraphicFramePr>
        <p:xfrm>
          <a:off x="447844" y="3611302"/>
          <a:ext cx="11404632" cy="2083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239542556"/>
              </p:ext>
            </p:extLst>
          </p:nvPr>
        </p:nvGraphicFramePr>
        <p:xfrm>
          <a:off x="461348" y="1714983"/>
          <a:ext cx="11404632" cy="2083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15349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519559" y="5984084"/>
            <a:ext cx="1509334" cy="45936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08948" y="802245"/>
            <a:ext cx="112455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/>
              <a:t>Ознакомление с результатами итогового сочинения (изложения) </a:t>
            </a:r>
            <a:r>
              <a:rPr lang="ru-RU" sz="2800" b="1" dirty="0"/>
              <a:t> </a:t>
            </a:r>
            <a:endParaRPr lang="ru-RU" altLang="ru-RU" sz="2800" b="1" dirty="0"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8263" y="1979271"/>
            <a:ext cx="1112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своей образовательной организации </a:t>
            </a:r>
            <a:r>
              <a:rPr lang="ru-RU" sz="2400" b="1" dirty="0" smtClean="0"/>
              <a:t>под подпись </a:t>
            </a:r>
            <a:r>
              <a:rPr lang="ru-RU" sz="2400" dirty="0" smtClean="0"/>
              <a:t>не позднее 14 декабря.</a:t>
            </a:r>
          </a:p>
          <a:p>
            <a:endParaRPr lang="ru-RU" sz="2400" dirty="0"/>
          </a:p>
          <a:p>
            <a:r>
              <a:rPr lang="ru-RU" sz="2400" dirty="0" smtClean="0"/>
              <a:t>Срок действия результатов итогового сочинения (изложения):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    как допуск  к ЕГЭ – бессрочно                   для поступления в ВУЗ – 4 года 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print"/>
          <a:srcRect l="13728" t="15839" r="8226" b="10139"/>
          <a:stretch/>
        </p:blipFill>
        <p:spPr>
          <a:xfrm>
            <a:off x="7135472" y="3217760"/>
            <a:ext cx="1762023" cy="133955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print"/>
          <a:srcRect l="15550" t="7151" r="18347" b="11429"/>
          <a:stretch/>
        </p:blipFill>
        <p:spPr>
          <a:xfrm>
            <a:off x="1828800" y="3217760"/>
            <a:ext cx="1747777" cy="134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2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0212" y="804449"/>
            <a:ext cx="98178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Комплекты тем </a:t>
            </a:r>
            <a:r>
              <a:rPr lang="ru-RU" sz="2800" b="1" dirty="0"/>
              <a:t>итогового сочинения на </a:t>
            </a:r>
            <a:r>
              <a:rPr lang="ru-RU" sz="2800" b="1" dirty="0" smtClean="0"/>
              <a:t>2023/24 </a:t>
            </a:r>
            <a:r>
              <a:rPr lang="ru-RU" sz="2800" b="1" dirty="0"/>
              <a:t>учебный год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12489396"/>
              </p:ext>
            </p:extLst>
          </p:nvPr>
        </p:nvGraphicFramePr>
        <p:xfrm>
          <a:off x="520861" y="1875098"/>
          <a:ext cx="11204293" cy="4436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0519559" y="5984084"/>
            <a:ext cx="1509334" cy="459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30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519559" y="5984084"/>
            <a:ext cx="1509334" cy="459362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31793" y="1701478"/>
            <a:ext cx="11293361" cy="4919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Требование № 1. «Объем итогового сочинения».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400" dirty="0"/>
              <a:t> </a:t>
            </a:r>
            <a:r>
              <a:rPr lang="ru-RU" sz="2400" dirty="0" smtClean="0"/>
              <a:t>    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Рекомендуемое количество слов – от 350. Максимальное количество слов в сочинении не устанавливается. Если в сочинении менее 250 слов (в подсчет включаются все слова, в том числе и служебные), то выставляется «незачёт» за невыполнение требования № 1 и «незачёт» за работу в целом .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Требование № 2. «Самостоятельность написания итогового сочинения».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    Не допускается списывание сочинения (фрагментов сочинения) из какого-либо источника или воспроизведение по памяти чужого текста. Если сочинение признано несамостоятельным, то выставляется «незачёт» за невыполнение требования № 2 и «незачёт» за работу в целом (такое сочинение не проверяется                                                   по критериям оценивания).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1793" y="816024"/>
            <a:ext cx="20316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Требования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37633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19559" y="5984084"/>
            <a:ext cx="1509334" cy="45936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31793" y="816024"/>
            <a:ext cx="16907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Критерии</a:t>
            </a:r>
            <a:endParaRPr lang="ru-RU" sz="2800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55586" y="1912688"/>
            <a:ext cx="11144334" cy="383993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1. «Соответствие теме»;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2. «Аргументация. Привлечение литературного материала»;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3. «Композиция и логика рассуждения»;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4. «Качество письменной речи»;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5. «Грамотность»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400" dirty="0">
                <a:solidFill>
                  <a:srgbClr val="70AD47">
                    <a:lumMod val="50000"/>
                  </a:srgbClr>
                </a:solidFill>
              </a:rPr>
              <a:t> </a:t>
            </a:r>
            <a:r>
              <a:rPr lang="ru-RU" sz="2400" dirty="0" smtClean="0">
                <a:solidFill>
                  <a:srgbClr val="70AD47">
                    <a:lumMod val="50000"/>
                  </a:srgbClr>
                </a:solidFill>
              </a:rPr>
              <a:t>    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Для получения «зачёта» за итоговое сочинение необходимо получить «зачёт» по критериям № 1 и № 2 (выставление «незачёта» по одному из этих критериев автоматически ведет к «незачёту» за работу в целом), а также дополнительно «зачёт» по одному из других критериев.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5203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6036</TotalTime>
  <Words>534</Words>
  <Application>Microsoft Office PowerPoint</Application>
  <PresentationFormat>Широкоэкранный</PresentationFormat>
  <Paragraphs>87</Paragraphs>
  <Slides>10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Lidia</cp:lastModifiedBy>
  <cp:revision>236</cp:revision>
  <dcterms:created xsi:type="dcterms:W3CDTF">2018-09-12T09:37:30Z</dcterms:created>
  <dcterms:modified xsi:type="dcterms:W3CDTF">2023-09-12T08:04:41Z</dcterms:modified>
</cp:coreProperties>
</file>