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6" r:id="rId5"/>
    <p:sldId id="277" r:id="rId6"/>
    <p:sldId id="258" r:id="rId7"/>
    <p:sldId id="268" r:id="rId8"/>
    <p:sldId id="260" r:id="rId9"/>
    <p:sldId id="267" r:id="rId10"/>
    <p:sldId id="262" r:id="rId11"/>
    <p:sldId id="279" r:id="rId12"/>
    <p:sldId id="263" r:id="rId13"/>
    <p:sldId id="264" r:id="rId14"/>
    <p:sldId id="280" r:id="rId15"/>
    <p:sldId id="270" r:id="rId16"/>
    <p:sldId id="266" r:id="rId17"/>
    <p:sldId id="265" r:id="rId18"/>
    <p:sldId id="259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43ABB7-0944-4410-9DA4-65756105E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86DBE2B-6203-4D43-8558-070766A4F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052D76-0E8F-479B-8F90-14C9D053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C59690-EA88-4B7E-81E6-5C0477A6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1DC0DC-15DB-480B-8ACF-A9B3F1AB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7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0CB7B-8730-45A2-AC42-4E4CAD77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0FC567A-CE7F-47EA-B2E3-DEC017A7E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05F9EC-015B-4D73-9706-C41FE5A8D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E0B2F6-BD96-46E8-A7A6-E8C6F57B6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93BB9EC-14D7-47E1-B9A1-D0A9CD88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39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EAFC081-C797-47DC-AA26-50192045F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D63DC32-B4DD-45B9-9025-043B3AB72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025C58-F1CA-4B4A-A3A8-EC42EEE6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C4F928-8459-419E-AE9B-458553EA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7EC5AC-94B6-4D86-834C-BD838051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30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1BB178-9B6B-4944-B1EE-C0425F7FA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9037F3-3FD5-41A5-8432-8415E614E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92C2EA-AB85-448E-B0CB-DA512E5E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3B2698-3381-415B-AE83-B8A00374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AE9DBB-3931-4BA4-8E3A-4AF0940F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3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B583F6-0AD5-4465-AA15-A6884D1C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0D832DB-D111-4F4A-80A4-3FC0E7BE5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63C476-36CA-4707-BF2E-2736FFC5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0C34787-A957-4C75-BC1C-DE36FBAE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1C296F-8FEE-4B5D-A479-6067D3B5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2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343A03-7333-48AB-9102-C4C40954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93DAC3-11B5-4270-B8E9-1494D2453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442EF3A-A5AE-4A4F-AB6C-0275BC946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CA773A-8102-46CC-A85D-44B9902A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C46F114-59FF-4AA6-8E36-91197CB1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D552650-D02A-451D-96F6-C1AA8564B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99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3CAA32-35D0-458D-AD1A-EE82AE69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681E9C8-5D67-4873-B4BB-7CE2F48F6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17FFA4E-1570-4E9F-A117-327FD2AE9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57A6E9D-F270-470A-908E-7E4740EBB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7B0B7D8-65BB-46B6-9CCC-934023659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C2BF49A-E63D-40D2-AE89-7D410E4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6B4FC58-C9B4-49B8-9B84-AE9DD35A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D8D12B3-1C27-494F-8BDD-56BBFAE9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54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987943-E3D6-4BDB-B3ED-FEF23A27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7696B57-DD85-410A-888D-DECCA6A6C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2F9E5C5-DE15-4296-9044-653D55CA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86DDFCA-A3D0-4087-B5A3-0A48BFBD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4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D3EE69E-8B0A-4FFA-8E5A-35D64051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6FB94CE-EACB-442A-828A-EF2AABC22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21A0F55-BE8D-4D3A-B6E5-25854091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4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B51EA-0DF7-485E-B49D-7F55AF2F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DA488F-6228-499C-ABB5-07219FA32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73B850E-5999-4F8E-B686-08FFEFEB5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4D2655C-7E33-46C8-99FF-BC3870A4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0AC904-EA7C-4481-A890-C0322E91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089B99-1733-4667-8767-0E4790F4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98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F0192D-42FA-42D2-9140-3552C485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1A9F665-9743-47D5-AAD6-9C9C90BDD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41A2EB4-831A-4942-80ED-FC590164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990688E-686E-4556-8C80-BBE8A6EBC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5B36908-AC52-4CD5-8364-3B99EB62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469A49D-F0F4-4494-A1EE-10468EBA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71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479622-918C-4F97-82B5-56890CB4C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955FA2-6B93-4442-9908-3F68F072A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43A57D-D3B4-4E52-9C2D-A32B1D599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A5960-072E-4639-9670-16B7662A96A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9F83D5-145A-4560-9B2E-8589FDCC3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370E9B-E0EA-4D5A-A619-D04635501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5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39310C-9C06-41D4-B757-71997F8DE4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C17C931-7F13-4ACD-879C-4FF8A862EB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F59DE4-FE81-428B-975B-220C9F611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93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323BD1-85F2-4435-892D-856BC798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  <p:sp>
        <p:nvSpPr>
          <p:cNvPr id="7" name="AutoShape 6" descr="blob:https://web.telegram.org/71aa567a-b02a-4220-a486-2007e85c8df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49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323BD1-85F2-4435-892D-856BC798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397D3C6-FD27-4579-8784-C80DB97E7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8922620" y="1871147"/>
            <a:ext cx="314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новому проекту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50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8F8E07-C7D8-4492-860B-CD264DB87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45CDCA6-E07C-4086-AEF5-37829825B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8547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C3D072-F3CD-4BF7-9758-D54173FE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2142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C3D072-F3CD-4BF7-9758-D54173FE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329F302-EA83-417A-BF69-87AACB49B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8758990" y="1506022"/>
            <a:ext cx="314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новому проекту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407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137C06-305E-4BAF-8CD5-9C79A9EE3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6E6DC66-24D7-4221-B22A-68C6BC980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59884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8E0A7B-E13D-4085-96B2-71583337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9DEC514-A6EC-4240-8178-4549EBA5C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06607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967544-29DE-4297-A51C-6CC327A2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4D12554-7E3D-4D6C-9B76-5D028D9E2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0199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49AC76-F37D-47D2-BF50-3EC02882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4AC22A9-A191-48A4-8C6C-C95B55E92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39003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B7C97A-B401-4C86-A440-3B17D924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3351EC4-D247-45D6-BDE7-EC78229ED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952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CF4D18-ADBC-47D7-A612-95534A75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135823F-BBC7-4070-AD20-AE7AAE465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6469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27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6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83B770-496A-4298-8F7E-5A072022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A3B3FF0-8EA1-4F44-A89D-AC9434E61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602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2C69F1-8B40-4733-ADAF-125EE9059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730A6B1-F2B4-4630-96D6-EECAF6395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7169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4D3EE8-1400-4FDB-B927-97D93200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1467E70-B59F-4429-A91B-F34A5B7C3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8017844" y="4302493"/>
            <a:ext cx="131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2025 года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15726" y="5754303"/>
            <a:ext cx="131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2025 года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497503" y="3720346"/>
            <a:ext cx="131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2025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26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A0F26B-C0D8-4CFC-8BF7-1CA6A3751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7A2A6BF-992E-4D49-94F0-4BB88F19B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378929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</Words>
  <Application>Microsoft Office PowerPoint</Application>
  <PresentationFormat>Широкоэкранный</PresentationFormat>
  <Paragraphs>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</dc:creator>
  <cp:lastModifiedBy>Пользователь</cp:lastModifiedBy>
  <cp:revision>11</cp:revision>
  <dcterms:created xsi:type="dcterms:W3CDTF">2023-10-12T13:53:01Z</dcterms:created>
  <dcterms:modified xsi:type="dcterms:W3CDTF">2024-01-18T07:29:13Z</dcterms:modified>
</cp:coreProperties>
</file>