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3" r:id="rId7"/>
    <p:sldId id="266" r:id="rId8"/>
    <p:sldId id="268" r:id="rId9"/>
    <p:sldId id="267" r:id="rId10"/>
    <p:sldId id="272" r:id="rId11"/>
    <p:sldId id="271" r:id="rId12"/>
    <p:sldId id="261" r:id="rId13"/>
    <p:sldId id="264" r:id="rId14"/>
    <p:sldId id="265" r:id="rId15"/>
    <p:sldId id="270" r:id="rId16"/>
    <p:sldId id="274" r:id="rId17"/>
    <p:sldId id="273" r:id="rId18"/>
    <p:sldId id="269" r:id="rId19"/>
    <p:sldId id="277" r:id="rId20"/>
    <p:sldId id="276" r:id="rId21"/>
    <p:sldId id="275" r:id="rId22"/>
    <p:sldId id="258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EC8"/>
    <a:srgbClr val="60FE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8422-D202-4D5D-AFFD-245DB123EA5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2FB5-B721-4796-A64A-DC61300AF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3"/>
          <p:cNvSpPr>
            <a:spLocks noGrp="1"/>
          </p:cNvSpPr>
          <p:nvPr userDrawn="1"/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tatbel.ucoz.ru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ijos.ru/wp-content/uploads/2012/12/number10_14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ijos.ru/wp-content/uploads/2012/12/number10_16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ijos.ru/wp-content/uploads/2012/12/number10_3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hijos.ru/wp-content/uploads/2012/12/number10_111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ijos.ru/wp-content/uploads/2012/12/number10_tree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ijos.ru/wp-content/uploads/2012/12/number10_19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ijos.ru/wp-content/uploads/2012/12/number10_221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ijos.ru/wp-content/uploads/2012/12/number10_23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jos.ru/wp-content/uploads/2012/12/number10_1n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jos.ru/wp-content/uploads/2012/12/number10_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jos.ru/wp-content/uploads/2012/12/number10_4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ijos.ru/wp-content/uploads/2012/12/number10_131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ijos.ru/wp-content/uploads/2012/12/petr_pervi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jos.ru/wp-content/uploads/2012/12/number10_10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</a:rPr>
              <a:t>10 класс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10 фактов</a:t>
            </a:r>
          </a:p>
          <a:p>
            <a:r>
              <a:rPr lang="ru-RU" sz="5400" dirty="0" smtClean="0"/>
              <a:t>10 задач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ДЕСЯТОК:</a:t>
            </a:r>
          </a:p>
          <a:p>
            <a:pPr algn="ctr">
              <a:buNone/>
            </a:pPr>
            <a:r>
              <a:rPr lang="ru-RU" dirty="0" smtClean="0"/>
              <a:t>Счетная единица, равная десяти одинаковым предметам. Например, – </a:t>
            </a:r>
            <a:r>
              <a:rPr lang="ru-RU" b="1" dirty="0" smtClean="0"/>
              <a:t>ДЕСЯТОК</a:t>
            </a:r>
            <a:r>
              <a:rPr lang="ru-RU" dirty="0" smtClean="0"/>
              <a:t> ЯИЦ.</a:t>
            </a:r>
            <a:br>
              <a:rPr lang="ru-RU" dirty="0" smtClean="0"/>
            </a:br>
            <a:r>
              <a:rPr lang="ru-RU" dirty="0" smtClean="0"/>
              <a:t>Например, – ЕМУ ПОШЕЛ СЕДЬМОЙ </a:t>
            </a:r>
            <a:r>
              <a:rPr lang="ru-RU" b="1" dirty="0" smtClean="0"/>
              <a:t>ДЕСЯТОК.</a:t>
            </a:r>
          </a:p>
          <a:p>
            <a:pPr algn="ctr">
              <a:buNone/>
            </a:pPr>
            <a:r>
              <a:rPr lang="ru-RU" dirty="0" smtClean="0"/>
              <a:t> НЕ РОБКОГО </a:t>
            </a:r>
            <a:r>
              <a:rPr lang="ru-RU" b="1" dirty="0" smtClean="0"/>
              <a:t>ДЕСЯТКА </a:t>
            </a:r>
            <a:r>
              <a:rPr lang="ru-RU" dirty="0" smtClean="0"/>
              <a:t>– о смелом человеке.</a:t>
            </a:r>
          </a:p>
          <a:p>
            <a:endParaRPr lang="ru-RU" dirty="0"/>
          </a:p>
        </p:txBody>
      </p:sp>
      <p:pic>
        <p:nvPicPr>
          <p:cNvPr id="5" name="Рисунок 4" descr="http://hijos.ru/wp-content/uploads/2012/12/number10_1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Червонец – денежная единица в Российской империи и СССР. Червонцами, начиная с начала XX века, традиционно называют банкноты номиналом в </a:t>
            </a:r>
            <a:r>
              <a:rPr lang="ru-RU" b="1" dirty="0" smtClean="0"/>
              <a:t>ДЕСЯТЬ</a:t>
            </a:r>
            <a:r>
              <a:rPr lang="ru-RU" dirty="0" smtClean="0"/>
              <a:t> единиц.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1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задача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72198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Эти два слова очень часто употребляются в математике. В каждом из них содержится ровно по </a:t>
            </a:r>
            <a:r>
              <a:rPr lang="ru-RU" sz="4400" b="1" dirty="0" smtClean="0"/>
              <a:t>10 </a:t>
            </a:r>
            <a:r>
              <a:rPr lang="ru-RU" sz="4400" dirty="0" smtClean="0"/>
              <a:t>букв.</a:t>
            </a:r>
          </a:p>
          <a:p>
            <a:endParaRPr lang="ru-RU" dirty="0"/>
          </a:p>
        </p:txBody>
      </p:sp>
      <p:pic>
        <p:nvPicPr>
          <p:cNvPr id="7" name="Рисунок 6" descr="http://hijos.ru/wp-content/uploads/2012/12/number10_3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1571612"/>
            <a:ext cx="30718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В слове МАТЕМАТИКА – </a:t>
            </a:r>
            <a:r>
              <a:rPr lang="ru-RU" sz="4400" b="1" dirty="0" smtClean="0"/>
              <a:t>10</a:t>
            </a:r>
            <a:r>
              <a:rPr lang="ru-RU" sz="4400" dirty="0" smtClean="0"/>
              <a:t> букв. Распутайте два арифметических ребуса.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11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57752" y="3071810"/>
            <a:ext cx="392909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8692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= 69536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48624 = 8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6078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Как разместить </a:t>
            </a:r>
            <a:r>
              <a:rPr lang="ru-RU" sz="4400" b="1" dirty="0" smtClean="0"/>
              <a:t>10</a:t>
            </a:r>
            <a:r>
              <a:rPr lang="ru-RU" sz="4400" dirty="0" smtClean="0"/>
              <a:t> деревьев                          в 5 рядов                           по 4 дерева в каждом?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hijos.ru/wp-content/uploads/2012/12/number10_tree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Картинки по запросу Как разместить 10 деревьев                          в 5 рядов                           по 4 дерева в каждом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Как разместить 10 деревьев                          в 5 рядов                           по 4 дерева в каждом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артинки по запросу Как разместить 10 деревьев                          в 5 рядов                           по 4 дерева в каждом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d:\Мои документы\Desktop\загружено.jpg"/>
          <p:cNvPicPr>
            <a:picLocks noChangeAspect="1" noChangeArrowheads="1"/>
          </p:cNvPicPr>
          <p:nvPr/>
        </p:nvPicPr>
        <p:blipFill>
          <a:blip r:embed="rId4"/>
          <a:srcRect b="9524"/>
          <a:stretch>
            <a:fillRect/>
          </a:stretch>
        </p:blipFill>
        <p:spPr bwMode="auto">
          <a:xfrm>
            <a:off x="4572000" y="1571612"/>
            <a:ext cx="43196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“…, который считал до </a:t>
            </a:r>
            <a:r>
              <a:rPr lang="ru-RU" sz="3200" b="1" dirty="0" smtClean="0"/>
              <a:t>ДЕСЯТИ</a:t>
            </a:r>
            <a:r>
              <a:rPr lang="ru-RU" sz="3200" dirty="0" smtClean="0"/>
              <a:t>” — советский мультипликационный фильм. Главный герой мультфильма – …., научившийся считать до </a:t>
            </a:r>
            <a:r>
              <a:rPr lang="ru-RU" sz="3200" b="1" dirty="0" smtClean="0"/>
              <a:t>десяти</a:t>
            </a:r>
            <a:r>
              <a:rPr lang="ru-RU" sz="3200" dirty="0" smtClean="0"/>
              <a:t> и стремящийся применить свое умение на практике.</a:t>
            </a:r>
          </a:p>
          <a:p>
            <a:endParaRPr lang="ru-RU" dirty="0"/>
          </a:p>
        </p:txBody>
      </p:sp>
      <p:pic>
        <p:nvPicPr>
          <p:cNvPr id="5" name="Рисунок 4" descr="http://hijos.ru/wp-content/uploads/2012/12/number10_19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1500174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….</a:t>
            </a:r>
            <a:r>
              <a:rPr lang="ru-RU" sz="4400" dirty="0" smtClean="0"/>
              <a:t> – единица измерения количества информации, равная 1024 байтам. То есть: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22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Делать что-либо    очень точно.</a:t>
            </a:r>
          </a:p>
          <a:p>
            <a:pPr algn="ctr">
              <a:buNone/>
            </a:pPr>
            <a:endParaRPr lang="ru-RU" sz="3200" dirty="0" smtClean="0"/>
          </a:p>
          <a:p>
            <a:pPr algn="ctr"/>
            <a:r>
              <a:rPr lang="ru-RU" sz="3200" dirty="0" smtClean="0"/>
              <a:t>Подбирать очень точные, меткие слова, рассказывая о чём-либо.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23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928670"/>
            <a:ext cx="273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Попасть в ДЕСЯТКУ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1543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Корень из числа 10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643314"/>
            <a:ext cx="7967690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800" dirty="0" smtClean="0">
                <a:solidFill>
                  <a:srgbClr val="FF0000"/>
                </a:solidFill>
              </a:rPr>
              <a:t>3,16227766016838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Ближайшие к числу 10 числа из последовательности </a:t>
            </a:r>
            <a:r>
              <a:rPr lang="ru-RU" sz="3200" dirty="0" err="1" smtClean="0"/>
              <a:t>Фибоначи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29520" y="1600200"/>
            <a:ext cx="12572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8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trategijaforeksfor.ru/wp-content/uploads/2012/05/%D0%A4%D0%B8%D0%B1%D0%BE%D0%BD%D0%B0%D1%87%D1%87%D0%B8_%D1%87%D0%B8%D1%81%D0%BB%D0%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4658096" cy="343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25963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У человека </a:t>
            </a:r>
            <a:r>
              <a:rPr lang="ru-RU" sz="3200" b="1" dirty="0" smtClean="0"/>
              <a:t>ДЕСЯТЬ</a:t>
            </a:r>
            <a:r>
              <a:rPr lang="ru-RU" sz="3200" dirty="0" smtClean="0"/>
              <a:t> пальцев на обеих руках. Именно это послужило причиной повсеместного распространения десятичной системы счисления.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1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5005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Факториал числа 10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10! = 3628800</a:t>
            </a:r>
          </a:p>
          <a:p>
            <a:endParaRPr lang="ru-RU" dirty="0"/>
          </a:p>
        </p:txBody>
      </p:sp>
      <p:pic>
        <p:nvPicPr>
          <p:cNvPr id="2050" name="Picture 2" descr="http://www-formula.ru/images/geometry/algebra/factori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713633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Автомобильный код этого региона - 10</a:t>
            </a:r>
          </a:p>
          <a:p>
            <a:endParaRPr lang="ru-RU" dirty="0"/>
          </a:p>
        </p:txBody>
      </p:sp>
      <p:pic>
        <p:nvPicPr>
          <p:cNvPr id="2050" name="Picture 2" descr="http://obzorurokov.ru/wp-content/uploads/2011/12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333" y="3786190"/>
            <a:ext cx="849991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Подведение итогов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факт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ДЕСЯТЬ</a:t>
            </a:r>
            <a:r>
              <a:rPr lang="ru-RU" sz="4400" dirty="0" smtClean="0"/>
              <a:t> –                     это наименьшее многозначное число.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Рисунок 6" descr="http://hijos.ru/wp-content/uploads/2012/12/number10_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72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факт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Число </a:t>
            </a:r>
            <a:r>
              <a:rPr lang="ru-RU" sz="4400" b="1" dirty="0" smtClean="0"/>
              <a:t>10</a:t>
            </a:r>
            <a:r>
              <a:rPr lang="ru-RU" sz="4400" dirty="0" smtClean="0"/>
              <a:t>               является суммой первых четырех натуральных чисел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hijos.ru/wp-content/uploads/2012/12/number10_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a-class.ru/files/File/tetractis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1357322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факт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Наибольшее число на игральных картах –                это число </a:t>
            </a:r>
            <a:r>
              <a:rPr lang="ru-RU" sz="4400" b="1" dirty="0" smtClean="0"/>
              <a:t>10.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0.liveinternet.ru/images/attach/c/7/95/137/95137952_cards.jpg"/>
          <p:cNvPicPr>
            <a:picLocks noChangeAspect="1" noChangeArrowheads="1"/>
          </p:cNvPicPr>
          <p:nvPr/>
        </p:nvPicPr>
        <p:blipFill>
          <a:blip r:embed="rId2"/>
          <a:srcRect l="8064" r="8065"/>
          <a:stretch>
            <a:fillRect/>
          </a:stretch>
        </p:blipFill>
        <p:spPr bwMode="auto">
          <a:xfrm>
            <a:off x="4643438" y="1571612"/>
            <a:ext cx="450056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64343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слове ЧАЙКОВСКИЙ –                 </a:t>
            </a:r>
            <a:r>
              <a:rPr lang="ru-RU" b="1" dirty="0" smtClean="0"/>
              <a:t>10</a:t>
            </a:r>
            <a:r>
              <a:rPr lang="ru-RU" dirty="0" smtClean="0"/>
              <a:t> букв.</a:t>
            </a:r>
            <a:br>
              <a:rPr lang="ru-RU" dirty="0" smtClean="0"/>
            </a:br>
            <a:r>
              <a:rPr lang="ru-RU" dirty="0" smtClean="0"/>
              <a:t>Отец великого русского композитора был </a:t>
            </a:r>
            <a:r>
              <a:rPr lang="ru-RU" b="1" dirty="0" smtClean="0"/>
              <a:t>ДЕСЯТЫМ</a:t>
            </a:r>
            <a:r>
              <a:rPr lang="ru-RU" dirty="0" smtClean="0"/>
              <a:t>                          ребенком в семье</a:t>
            </a:r>
            <a:br>
              <a:rPr lang="ru-RU" dirty="0" smtClean="0"/>
            </a:br>
            <a:r>
              <a:rPr lang="ru-RU" dirty="0" smtClean="0"/>
              <a:t>За всю свою жизнь Петр Ильич Чайковский написал ровно </a:t>
            </a:r>
            <a:r>
              <a:rPr lang="ru-RU" b="1" dirty="0" smtClean="0"/>
              <a:t>ДЕСЯТЬ</a:t>
            </a:r>
            <a:r>
              <a:rPr lang="ru-RU" dirty="0" smtClean="0"/>
              <a:t> опер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13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5005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25963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В двух словах –                              ПЁТР ПЕРВЫЙ – содержится </a:t>
            </a:r>
            <a:r>
              <a:rPr lang="ru-RU" sz="3200" b="1" dirty="0" smtClean="0"/>
              <a:t>10</a:t>
            </a:r>
            <a:r>
              <a:rPr lang="ru-RU" sz="3200" dirty="0" smtClean="0"/>
              <a:t> букв.</a:t>
            </a:r>
          </a:p>
          <a:p>
            <a:pPr algn="ctr">
              <a:buNone/>
            </a:pPr>
            <a:r>
              <a:rPr lang="ru-RU" sz="3200" dirty="0" smtClean="0"/>
              <a:t>Любопытно, что Пётр был провозглашён царём в1682 году в                  </a:t>
            </a:r>
            <a:r>
              <a:rPr lang="ru-RU" sz="3200" b="1" dirty="0" smtClean="0"/>
              <a:t>10-летнем </a:t>
            </a:r>
            <a:r>
              <a:rPr lang="ru-RU" sz="3200" dirty="0" smtClean="0"/>
              <a:t>возрасте.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petr_pervi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Прыжки в воду –                    один из водных видов спорта.                                  Самая большая высота, с которой совершаются эти прыжки –  </a:t>
            </a:r>
            <a:r>
              <a:rPr lang="ru-RU" sz="3200" b="1" dirty="0" smtClean="0"/>
              <a:t>10 </a:t>
            </a:r>
            <a:r>
              <a:rPr lang="ru-RU" sz="3200" dirty="0" smtClean="0"/>
              <a:t>метров.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.ephoto.sk/data/users/18853/photos/d4434dc10f45a88308390bba7c3430b0d4472d0a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1571612"/>
            <a:ext cx="41434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Всевышний дал </a:t>
            </a:r>
            <a:r>
              <a:rPr lang="ru-RU" sz="4400" b="1" dirty="0" smtClean="0"/>
              <a:t>ДЕСЯТЬ </a:t>
            </a:r>
            <a:r>
              <a:rPr lang="ru-RU" sz="4400" dirty="0" smtClean="0"/>
              <a:t>заповедей пророку Моисею на горе </a:t>
            </a:r>
            <a:r>
              <a:rPr lang="ru-RU" sz="4400" dirty="0" err="1" smtClean="0"/>
              <a:t>Синай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hijos.ru/wp-content/uploads/2012/12/number10_1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6b1e74d83b3835775ea93a496f5059d2ba5c3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341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10 класс</vt:lpstr>
      <vt:lpstr>1 факт</vt:lpstr>
      <vt:lpstr>2 факт</vt:lpstr>
      <vt:lpstr>3 факт</vt:lpstr>
      <vt:lpstr>4 факт</vt:lpstr>
      <vt:lpstr>5 факт</vt:lpstr>
      <vt:lpstr>6 факт</vt:lpstr>
      <vt:lpstr>7 факт</vt:lpstr>
      <vt:lpstr>8 факт</vt:lpstr>
      <vt:lpstr>9 факт</vt:lpstr>
      <vt:lpstr>10 факт</vt:lpstr>
      <vt:lpstr>1 задача</vt:lpstr>
      <vt:lpstr>2 задача</vt:lpstr>
      <vt:lpstr>3 задача</vt:lpstr>
      <vt:lpstr>4 задача</vt:lpstr>
      <vt:lpstr>5 задача</vt:lpstr>
      <vt:lpstr>6 задача</vt:lpstr>
      <vt:lpstr>7 задача</vt:lpstr>
      <vt:lpstr>8 задача</vt:lpstr>
      <vt:lpstr>9 задача</vt:lpstr>
      <vt:lpstr>10 задача</vt:lpstr>
      <vt:lpstr>Слайд 22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РемонтПК-89212920768</cp:lastModifiedBy>
  <cp:revision>20</cp:revision>
  <dcterms:created xsi:type="dcterms:W3CDTF">2014-08-25T12:54:10Z</dcterms:created>
  <dcterms:modified xsi:type="dcterms:W3CDTF">2015-09-11T18:12:15Z</dcterms:modified>
</cp:coreProperties>
</file>