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6" r:id="rId11"/>
    <p:sldId id="265" r:id="rId12"/>
    <p:sldId id="268" r:id="rId13"/>
    <p:sldId id="270" r:id="rId14"/>
    <p:sldId id="267" r:id="rId15"/>
    <p:sldId id="271" r:id="rId16"/>
    <p:sldId id="269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b_1328085125805 (3)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856638" cy="3429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 userDrawn="1"/>
        </p:nvSpPr>
        <p:spPr>
          <a:xfrm>
            <a:off x="539552" y="1196752"/>
            <a:ext cx="7920880" cy="540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395536" y="260648"/>
            <a:ext cx="8424936" cy="61206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b_1328085125805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894344"/>
            <a:ext cx="5379879" cy="1963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F682-D5E4-4DEC-93DB-765AF47A3583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hijos.ru/wp-content/uploads/2012/12/number9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hijos.ru/wp-content/uploads/2012/12/number912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hijos.ru/wp-content/uploads/2012/12/number9142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hijos.ru/wp-content/uploads/2012/12/number917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hijos.ru/wp-content/uploads/2012/12/number91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hijos.ru/wp-content/uploads/2012/12/number919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hijos.ru/wp-content/uploads/2012/12/number9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hijos.ru/wp-content/uploads/2012/12/number93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hijos.ru/wp-content/uploads/2012/12/number94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hijos.ru/wp-content/uploads/2012/12/number94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ijos.ru/wp-content/uploads/2012/12/number95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6600" b="1" dirty="0" smtClean="0">
                <a:solidFill>
                  <a:srgbClr val="FF0000"/>
                </a:solidFill>
              </a:rPr>
              <a:t>Число 9</a:t>
            </a:r>
            <a:endParaRPr lang="ru-RU" sz="1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 интересных фактов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9.</a:t>
            </a:r>
            <a:r>
              <a:rPr lang="ru-RU" dirty="0" smtClean="0">
                <a:solidFill>
                  <a:srgbClr val="FF0000"/>
                </a:solidFill>
              </a:rPr>
              <a:t> ГОЛОВОЛОМКА ПРО 9 ТОЧЕК.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3614734" cy="4525963"/>
          </a:xfrm>
        </p:spPr>
        <p:txBody>
          <a:bodyPr/>
          <a:lstStyle/>
          <a:p>
            <a:r>
              <a:rPr lang="ru-RU" dirty="0" smtClean="0"/>
              <a:t>Соединить девять точек четырьмя отрезками,               не отрывая ручки или карандаша от листа бумаги.</a:t>
            </a:r>
            <a:endParaRPr lang="ru-RU" dirty="0"/>
          </a:p>
        </p:txBody>
      </p:sp>
      <p:pic>
        <p:nvPicPr>
          <p:cNvPr id="4" name="Рисунок 3" descr="http://hijos.ru/wp-content/uploads/2012/12/number99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571744"/>
            <a:ext cx="435991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hijos.ru/wp-content/uploads/2012/12/number91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357298"/>
            <a:ext cx="427737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10.</a:t>
            </a:r>
            <a:r>
              <a:rPr lang="ru-RU" dirty="0" smtClean="0">
                <a:solidFill>
                  <a:srgbClr val="FF0000"/>
                </a:solidFill>
              </a:rPr>
              <a:t> ДЕВЯТЫЙ вал –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название самой сильной волны.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28982" cy="4525963"/>
          </a:xfrm>
        </p:spPr>
        <p:txBody>
          <a:bodyPr/>
          <a:lstStyle/>
          <a:p>
            <a:r>
              <a:rPr lang="ru-RU" dirty="0" smtClean="0"/>
              <a:t>Так же называется известнейшая картина Ивана Айвазовского.</a:t>
            </a:r>
            <a:endParaRPr lang="ru-RU" dirty="0"/>
          </a:p>
        </p:txBody>
      </p:sp>
      <p:pic>
        <p:nvPicPr>
          <p:cNvPr id="23556" name="Picture 4" descr="SUPER ADULT XIX - Девятый в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242" y="1571612"/>
            <a:ext cx="476727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11.</a:t>
            </a:r>
            <a:r>
              <a:rPr lang="ru-RU" dirty="0" smtClean="0">
                <a:solidFill>
                  <a:srgbClr val="FF0000"/>
                </a:solidFill>
              </a:rPr>
              <a:t> На каждой грани кубика </a:t>
            </a:r>
            <a:r>
              <a:rPr lang="ru-RU" dirty="0" err="1" smtClean="0">
                <a:solidFill>
                  <a:srgbClr val="FF0000"/>
                </a:solidFill>
              </a:rPr>
              <a:t>Рубика</a:t>
            </a:r>
            <a:r>
              <a:rPr lang="ru-RU" dirty="0" smtClean="0">
                <a:solidFill>
                  <a:srgbClr val="FF0000"/>
                </a:solidFill>
              </a:rPr>
              <a:t> содержится по 9 квадратиков.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The Gleeful Gazette - News That Makes Y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1030" y="1643050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12.</a:t>
            </a:r>
            <a:r>
              <a:rPr lang="ru-RU" dirty="0" smtClean="0">
                <a:solidFill>
                  <a:srgbClr val="FF0000"/>
                </a:solidFill>
              </a:rPr>
              <a:t> Наименьший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Магический квадрат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/>
          <a:lstStyle/>
          <a:p>
            <a:r>
              <a:rPr lang="ru-RU" dirty="0" smtClean="0"/>
              <a:t>(с одинаковыми суммами по всем направлениям) содержит 9 чисел:</a:t>
            </a:r>
            <a:endParaRPr lang="ru-RU" dirty="0"/>
          </a:p>
        </p:txBody>
      </p:sp>
      <p:pic>
        <p:nvPicPr>
          <p:cNvPr id="4" name="Рисунок 3" descr="http://hijos.ru/wp-content/uploads/2012/12/number912.jpg">
            <a:hlinkClick r:id="rId2"/>
          </p:cNvPr>
          <p:cNvPicPr/>
          <p:nvPr/>
        </p:nvPicPr>
        <p:blipFill>
          <a:blip r:embed="rId3"/>
          <a:srcRect l="1875" t="1961" r="2516" b="5882"/>
          <a:stretch>
            <a:fillRect/>
          </a:stretch>
        </p:blipFill>
        <p:spPr bwMode="auto">
          <a:xfrm>
            <a:off x="4714876" y="1785926"/>
            <a:ext cx="37862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13.</a:t>
            </a:r>
            <a:r>
              <a:rPr lang="ru-RU" dirty="0" smtClean="0">
                <a:solidFill>
                  <a:srgbClr val="FF0000"/>
                </a:solidFill>
              </a:rPr>
              <a:t> Учебный год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начинается в сентябре,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00420" cy="4525963"/>
          </a:xfrm>
        </p:spPr>
        <p:txBody>
          <a:bodyPr/>
          <a:lstStyle/>
          <a:p>
            <a:r>
              <a:rPr lang="ru-RU" dirty="0" smtClean="0"/>
              <a:t>то есть в ДЕВЯТОМ месяце.</a:t>
            </a:r>
            <a:endParaRPr lang="ru-RU" dirty="0"/>
          </a:p>
        </p:txBody>
      </p:sp>
      <p:pic>
        <p:nvPicPr>
          <p:cNvPr id="25604" name="Picture 4" descr="http://img-fotki.yandex.ru/get/9265/131624064.454/0_c1234_49b3d07f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322" y="1571612"/>
            <a:ext cx="610581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14.</a:t>
            </a:r>
            <a:r>
              <a:rPr lang="ru-RU" dirty="0" smtClean="0">
                <a:solidFill>
                  <a:srgbClr val="FF0000"/>
                </a:solidFill>
              </a:rPr>
              <a:t> ОКРУЖНОСТЬ ДЕВЯТИ ТОЧЕК (окружность Эйлера) 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Основания трёх высот произвольного треугольника, середины трёх его сторон и середины трёх отрезков, соединяющих его вершины с ортоцентром, лежат все на одной окружности.</a:t>
            </a:r>
          </a:p>
          <a:p>
            <a:endParaRPr lang="ru-RU" dirty="0"/>
          </a:p>
        </p:txBody>
      </p:sp>
      <p:pic>
        <p:nvPicPr>
          <p:cNvPr id="4" name="Рисунок 3" descr="http://hijos.ru/wp-content/uploads/2012/12/number9142.jpg">
            <a:hlinkClick r:id="rId2"/>
          </p:cNvPr>
          <p:cNvPicPr/>
          <p:nvPr/>
        </p:nvPicPr>
        <p:blipFill>
          <a:blip r:embed="rId3"/>
          <a:srcRect r="27618"/>
          <a:stretch>
            <a:fillRect/>
          </a:stretch>
        </p:blipFill>
        <p:spPr bwMode="auto">
          <a:xfrm>
            <a:off x="3857620" y="1571612"/>
            <a:ext cx="47863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15.</a:t>
            </a:r>
            <a:r>
              <a:rPr lang="ru-RU" dirty="0" smtClean="0">
                <a:solidFill>
                  <a:srgbClr val="FF0000"/>
                </a:solidFill>
              </a:rPr>
              <a:t> Призма с наименьшим количеством вершин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14668" cy="4525963"/>
          </a:xfrm>
        </p:spPr>
        <p:txBody>
          <a:bodyPr/>
          <a:lstStyle/>
          <a:p>
            <a:r>
              <a:rPr lang="ru-RU" dirty="0" smtClean="0"/>
              <a:t>содержит ДЕВЯТЬ ребер.</a:t>
            </a:r>
            <a:endParaRPr lang="ru-RU" dirty="0"/>
          </a:p>
        </p:txBody>
      </p:sp>
      <p:pic>
        <p:nvPicPr>
          <p:cNvPr id="28674" name="Picture 2" descr="Игра в Ассоциации - Страница 14 - Общие вопросы - Свободный Страйкб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4061598" cy="3932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16.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err="1" smtClean="0">
                <a:solidFill>
                  <a:srgbClr val="FF0000"/>
                </a:solidFill>
              </a:rPr>
              <a:t>Судоку</a:t>
            </a:r>
            <a:r>
              <a:rPr lang="ru-RU" dirty="0" smtClean="0">
                <a:solidFill>
                  <a:srgbClr val="FF0000"/>
                </a:solidFill>
              </a:rPr>
              <a:t> – популярная японская головоломка с числами.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topbestappsforkids.com/bestappsforkids/best-kids-apps-Lolas-fruit-shop-sudoku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6444" y="1571612"/>
            <a:ext cx="475655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17.</a:t>
            </a:r>
            <a:r>
              <a:rPr lang="ru-RU" dirty="0" smtClean="0">
                <a:solidFill>
                  <a:srgbClr val="FF0000"/>
                </a:solidFill>
              </a:rPr>
              <a:t> Попасть в ДЕВЯТКУ –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футбольный термин –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86106" cy="4525963"/>
          </a:xfrm>
        </p:spPr>
        <p:txBody>
          <a:bodyPr/>
          <a:lstStyle/>
          <a:p>
            <a:r>
              <a:rPr lang="ru-RU" dirty="0" smtClean="0"/>
              <a:t>попасть точно в верхний угол ворот.</a:t>
            </a:r>
            <a:br>
              <a:rPr lang="ru-RU" dirty="0" smtClean="0"/>
            </a:br>
            <a:r>
              <a:rPr lang="ru-RU" dirty="0" smtClean="0"/>
              <a:t>В переносном смысле – попасть точно в цель.</a:t>
            </a:r>
            <a:endParaRPr lang="ru-RU" dirty="0"/>
          </a:p>
        </p:txBody>
      </p:sp>
      <p:pic>
        <p:nvPicPr>
          <p:cNvPr id="4" name="Рисунок 3" descr="http://hijos.ru/wp-content/uploads/2012/12/number917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643050"/>
            <a:ext cx="53235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18.</a:t>
            </a:r>
            <a:r>
              <a:rPr lang="ru-RU" dirty="0" smtClean="0">
                <a:solidFill>
                  <a:srgbClr val="FF0000"/>
                </a:solidFill>
              </a:rPr>
              <a:t> ГОЛОВОЛОМКА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ПРО ДЕВЯТЬ МОНЕТ.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Имеется 9 одинаковых монет, одна из которых фальшивая. Фальшивая монета легче остальных. Имеются также точные рычажные весы, но без гирь, позволяющие сравнивать по весу любые две группы монет. Как в этой ситуации с помощью двух взвешиваний определить фальшивую монету?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</a:t>
            </a:r>
            <a:r>
              <a:rPr lang="ru-RU" dirty="0" smtClean="0">
                <a:solidFill>
                  <a:srgbClr val="FF0000"/>
                </a:solidFill>
              </a:rPr>
              <a:t> Число 9 является НАИБОЛЬШЕЙ цифрой в математике.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525963"/>
          </a:xfrm>
        </p:spPr>
        <p:txBody>
          <a:bodyPr/>
          <a:lstStyle/>
          <a:p>
            <a:r>
              <a:rPr lang="ru-RU" dirty="0" smtClean="0"/>
              <a:t>Хотя многие люди неправильно называют какое-нибудь многозначное число большой цифрой.</a:t>
            </a:r>
            <a:endParaRPr lang="ru-RU" dirty="0"/>
          </a:p>
        </p:txBody>
      </p:sp>
      <p:pic>
        <p:nvPicPr>
          <p:cNvPr id="4" name="Рисунок 3" descr="http://hijos.ru/wp-content/uploads/2012/12/number9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74079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19.</a:t>
            </a:r>
            <a:r>
              <a:rPr lang="ru-RU" dirty="0" smtClean="0">
                <a:solidFill>
                  <a:srgbClr val="FF0000"/>
                </a:solidFill>
              </a:rPr>
              <a:t> Запись числа 10</a:t>
            </a:r>
            <a:r>
              <a:rPr lang="en-US" dirty="0" smtClean="0">
                <a:solidFill>
                  <a:srgbClr val="FF0000"/>
                </a:solidFill>
              </a:rPr>
              <a:t>ⁿ</a:t>
            </a:r>
            <a:r>
              <a:rPr lang="ru-RU" dirty="0" smtClean="0">
                <a:solidFill>
                  <a:srgbClr val="FF0000"/>
                </a:solidFill>
              </a:rPr>
              <a:t>  - 1 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состоит только из девяток: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Где </a:t>
            </a:r>
            <a:r>
              <a:rPr lang="en-US" dirty="0" smtClean="0"/>
              <a:t>n –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натуральное </a:t>
            </a:r>
          </a:p>
          <a:p>
            <a:pPr>
              <a:buNone/>
            </a:pPr>
            <a:r>
              <a:rPr lang="ru-RU" dirty="0" smtClean="0"/>
              <a:t>    число</a:t>
            </a:r>
            <a:endParaRPr lang="ru-RU" dirty="0"/>
          </a:p>
        </p:txBody>
      </p:sp>
      <p:pic>
        <p:nvPicPr>
          <p:cNvPr id="4" name="Рисунок 3" descr="http://hijos.ru/wp-content/uploads/2012/12/number919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500174"/>
            <a:ext cx="527242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20.</a:t>
            </a:r>
            <a:r>
              <a:rPr lang="ru-RU" dirty="0" smtClean="0">
                <a:solidFill>
                  <a:srgbClr val="FF0000"/>
                </a:solidFill>
              </a:rPr>
              <a:t> “ДЕВЯТЬ дней одного года” – замечательный художественный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525963"/>
          </a:xfrm>
        </p:spPr>
        <p:txBody>
          <a:bodyPr/>
          <a:lstStyle/>
          <a:p>
            <a:r>
              <a:rPr lang="ru-RU" dirty="0" smtClean="0"/>
              <a:t>фильм, режиссёра Михаила </a:t>
            </a:r>
            <a:r>
              <a:rPr lang="ru-RU" dirty="0" err="1" smtClean="0"/>
              <a:t>Ромма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Сюжет фильма посвящён работе физиков-ядерщиков.</a:t>
            </a:r>
            <a:br>
              <a:rPr lang="ru-RU" dirty="0" smtClean="0"/>
            </a:br>
            <a:r>
              <a:rPr lang="ru-RU" dirty="0" smtClean="0"/>
              <a:t>Был признан лучшим советским фильмом 1962 года.</a:t>
            </a:r>
            <a:endParaRPr lang="ru-RU" dirty="0"/>
          </a:p>
        </p:txBody>
      </p:sp>
      <p:pic>
        <p:nvPicPr>
          <p:cNvPr id="29698" name="Picture 2" descr="Фильм Девять дней одного года - Вокруг Т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88"/>
            <a:ext cx="3357570" cy="4476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2.</a:t>
            </a:r>
            <a:r>
              <a:rPr lang="ru-RU" dirty="0" smtClean="0">
                <a:solidFill>
                  <a:srgbClr val="FF0000"/>
                </a:solidFill>
              </a:rPr>
              <a:t> Любое число делится на 9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том и только в том случае,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r>
              <a:rPr lang="ru-RU" dirty="0" smtClean="0"/>
              <a:t>если сумма его цифр делится на 9. </a:t>
            </a:r>
            <a:endParaRPr lang="ru-RU" dirty="0"/>
          </a:p>
        </p:txBody>
      </p:sp>
      <p:pic>
        <p:nvPicPr>
          <p:cNvPr id="4" name="Рисунок 3" descr="http://hijos.ru/wp-content/uploads/2012/12/number9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71744"/>
            <a:ext cx="70009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3.</a:t>
            </a:r>
            <a:r>
              <a:rPr lang="ru-RU" dirty="0" smtClean="0">
                <a:solidFill>
                  <a:srgbClr val="FF0000"/>
                </a:solidFill>
              </a:rPr>
              <a:t> Миллиард – это число,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257544" cy="4525963"/>
          </a:xfrm>
        </p:spPr>
        <p:txBody>
          <a:bodyPr/>
          <a:lstStyle/>
          <a:p>
            <a:r>
              <a:rPr lang="ru-RU" dirty="0" smtClean="0"/>
              <a:t>которое записывается при помощи единицы и ДЕВЯТИ нулей:</a:t>
            </a:r>
            <a:endParaRPr lang="ru-RU" dirty="0"/>
          </a:p>
        </p:txBody>
      </p:sp>
      <p:pic>
        <p:nvPicPr>
          <p:cNvPr id="4" name="Рисунок 3" descr="http://hijos.ru/wp-content/uploads/2012/12/number93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571612"/>
            <a:ext cx="5079692" cy="33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4.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>
                <a:solidFill>
                  <a:srgbClr val="FF0000"/>
                </a:solidFill>
              </a:rPr>
              <a:t>НАНО</a:t>
            </a:r>
            <a:r>
              <a:rPr lang="ru-RU" dirty="0" smtClean="0">
                <a:solidFill>
                  <a:srgbClr val="FF0000"/>
                </a:solidFill>
              </a:rPr>
              <a:t> (происходит от </a:t>
            </a:r>
            <a:r>
              <a:rPr lang="ru-RU" dirty="0" err="1" smtClean="0">
                <a:solidFill>
                  <a:srgbClr val="FF0000"/>
                </a:solidFill>
              </a:rPr>
              <a:t>др.-греч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nanos</a:t>
            </a:r>
            <a:r>
              <a:rPr lang="ru-RU" dirty="0" smtClean="0">
                <a:solidFill>
                  <a:srgbClr val="FF0000"/>
                </a:solidFill>
              </a:rPr>
              <a:t> — гном, карлик)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/>
              <a:t>– одна миллиардная часть единого целого.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Любопытно, что введена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эта единица в обращение 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29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 декабря в </a:t>
            </a:r>
            <a:r>
              <a:rPr lang="ru-RU" b="1" dirty="0" smtClean="0">
                <a:ea typeface="Times New Roman" pitchFamily="18" charset="0"/>
                <a:cs typeface="Arial" pitchFamily="34" charset="0"/>
              </a:rPr>
              <a:t>1959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 году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физиком Фейнманом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(в этой дате – три ДЕВЯТКИ). </a:t>
            </a:r>
            <a:endParaRPr lang="ru-RU" dirty="0"/>
          </a:p>
        </p:txBody>
      </p:sp>
      <p:pic>
        <p:nvPicPr>
          <p:cNvPr id="4" name="Рисунок 3" descr="http://hijos.ru/wp-content/uploads/2012/12/number94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572008"/>
            <a:ext cx="15001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hijos.ru/wp-content/uploads/2012/12/number942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571744"/>
            <a:ext cx="269018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5.</a:t>
            </a:r>
            <a:r>
              <a:rPr lang="ru-RU" dirty="0" smtClean="0">
                <a:solidFill>
                  <a:srgbClr val="FF0000"/>
                </a:solidFill>
              </a:rPr>
              <a:t> Все числа следующей последовательности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оканчиваются цифрой 9:</a:t>
            </a:r>
            <a:endParaRPr lang="ru-RU" dirty="0"/>
          </a:p>
        </p:txBody>
      </p:sp>
      <p:pic>
        <p:nvPicPr>
          <p:cNvPr id="4" name="Рисунок 3" descr="http://hijos.ru/wp-content/uploads/2012/12/number95.jpg">
            <a:hlinkClick r:id="rId2"/>
          </p:cNvPr>
          <p:cNvPicPr/>
          <p:nvPr/>
        </p:nvPicPr>
        <p:blipFill>
          <a:blip r:embed="rId3"/>
          <a:srcRect b="80828"/>
          <a:stretch>
            <a:fillRect/>
          </a:stretch>
        </p:blipFill>
        <p:spPr bwMode="auto">
          <a:xfrm>
            <a:off x="214282" y="2285992"/>
            <a:ext cx="859031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6.</a:t>
            </a:r>
            <a:r>
              <a:rPr lang="ru-RU" dirty="0" smtClean="0">
                <a:solidFill>
                  <a:srgbClr val="FF0000"/>
                </a:solidFill>
              </a:rPr>
              <a:t> День Победы – 9 мая.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http://www.alegri.ru/images/58826159_5cae0b817d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214422"/>
            <a:ext cx="5286412" cy="4019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7.</a:t>
            </a:r>
            <a:r>
              <a:rPr lang="ru-RU" dirty="0" smtClean="0">
                <a:solidFill>
                  <a:srgbClr val="FF0000"/>
                </a:solidFill>
              </a:rPr>
              <a:t> Нормальный срок беременности у человека составляет 9 месяцев.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В России пройдет Всемирная неделя грудного вскармливания :: Мама.Ру"/>
          <p:cNvPicPr>
            <a:picLocks noChangeAspect="1" noChangeArrowheads="1"/>
          </p:cNvPicPr>
          <p:nvPr/>
        </p:nvPicPr>
        <p:blipFill>
          <a:blip r:embed="rId2"/>
          <a:srcRect l="21438" r="22004"/>
          <a:stretch>
            <a:fillRect/>
          </a:stretch>
        </p:blipFill>
        <p:spPr bwMode="auto">
          <a:xfrm>
            <a:off x="5106028" y="1643050"/>
            <a:ext cx="360937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8.</a:t>
            </a:r>
            <a:r>
              <a:rPr lang="ru-RU" dirty="0" smtClean="0">
                <a:solidFill>
                  <a:srgbClr val="FF0000"/>
                </a:solidFill>
              </a:rPr>
              <a:t> Всего муз было девять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Древней Греции.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Как прекрасен этот мир - О Музах. Сколько их было?"/>
          <p:cNvPicPr>
            <a:picLocks noChangeAspect="1" noChangeArrowheads="1"/>
          </p:cNvPicPr>
          <p:nvPr/>
        </p:nvPicPr>
        <p:blipFill>
          <a:blip r:embed="rId2"/>
          <a:srcRect b="11820"/>
          <a:stretch>
            <a:fillRect/>
          </a:stretch>
        </p:blipFill>
        <p:spPr bwMode="auto">
          <a:xfrm>
            <a:off x="500034" y="1571612"/>
            <a:ext cx="8143932" cy="3286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41561352ab2e0f994aaa2aef1b079e4b18bb4e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230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Число 9</vt:lpstr>
      <vt:lpstr>1. Число 9 является НАИБОЛЬШЕЙ цифрой в математике. </vt:lpstr>
      <vt:lpstr>2. Любое число делится на 9  в том и только в том случае, </vt:lpstr>
      <vt:lpstr>3. Миллиард – это число, </vt:lpstr>
      <vt:lpstr>4. НАНО (происходит от др.-греч. nanos — гном, карлик) </vt:lpstr>
      <vt:lpstr>5. Все числа следующей последовательности</vt:lpstr>
      <vt:lpstr>6. День Победы – 9 мая.</vt:lpstr>
      <vt:lpstr>7. Нормальный срок беременности у человека составляет 9 месяцев.</vt:lpstr>
      <vt:lpstr>8. Всего муз было девять  в Древней Греции. </vt:lpstr>
      <vt:lpstr>9. ГОЛОВОЛОМКА ПРО 9 ТОЧЕК.</vt:lpstr>
      <vt:lpstr>10. ДЕВЯТЫЙ вал –  название самой сильной волны.</vt:lpstr>
      <vt:lpstr>11. На каждой грани кубика Рубика содержится по 9 квадратиков.</vt:lpstr>
      <vt:lpstr>12. Наименьший  Магический квадрат </vt:lpstr>
      <vt:lpstr>13. Учебный год  начинается в сентябре, </vt:lpstr>
      <vt:lpstr>14. ОКРУЖНОСТЬ ДЕВЯТИ ТОЧЕК (окружность Эйлера) :</vt:lpstr>
      <vt:lpstr>15. Призма с наименьшим количеством вершин </vt:lpstr>
      <vt:lpstr>16. Судоку – популярная японская головоломка с числами.</vt:lpstr>
      <vt:lpstr>17. Попасть в ДЕВЯТКУ –  футбольный термин –</vt:lpstr>
      <vt:lpstr>18. ГОЛОВОЛОМКА  ПРО ДЕВЯТЬ МОНЕТ.</vt:lpstr>
      <vt:lpstr>19. Запись числа 10ⁿ  - 1   состоит только из девяток:</vt:lpstr>
      <vt:lpstr>20. “ДЕВЯТЬ дней одного года” – замечательный художественный 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«Детки»</dc:title>
  <dc:creator>Белозёрова</dc:creator>
  <cp:lastModifiedBy>РемонтПК-89212920768</cp:lastModifiedBy>
  <cp:revision>11</cp:revision>
  <dcterms:created xsi:type="dcterms:W3CDTF">2013-12-20T16:53:42Z</dcterms:created>
  <dcterms:modified xsi:type="dcterms:W3CDTF">2015-11-23T16:39:26Z</dcterms:modified>
</cp:coreProperties>
</file>