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71" r:id="rId2"/>
    <p:sldId id="278" r:id="rId3"/>
    <p:sldId id="256" r:id="rId4"/>
    <p:sldId id="257" r:id="rId5"/>
    <p:sldId id="258" r:id="rId6"/>
    <p:sldId id="259" r:id="rId7"/>
    <p:sldId id="261" r:id="rId8"/>
    <p:sldId id="262" r:id="rId9"/>
    <p:sldId id="260" r:id="rId10"/>
    <p:sldId id="263" r:id="rId11"/>
    <p:sldId id="264" r:id="rId12"/>
    <p:sldId id="265" r:id="rId13"/>
    <p:sldId id="266" r:id="rId14"/>
    <p:sldId id="267" r:id="rId15"/>
    <p:sldId id="269" r:id="rId16"/>
    <p:sldId id="279" r:id="rId17"/>
    <p:sldId id="276" r:id="rId18"/>
    <p:sldId id="277" r:id="rId19"/>
    <p:sldId id="268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 autoAdjust="0"/>
    <p:restoredTop sz="94660"/>
  </p:normalViewPr>
  <p:slideViewPr>
    <p:cSldViewPr>
      <p:cViewPr>
        <p:scale>
          <a:sx n="62" d="100"/>
          <a:sy n="62" d="100"/>
        </p:scale>
        <p:origin x="-61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89A3F-3526-4B01-9A12-965B63796D37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0B283-5F36-4D2A-9DC9-32D6553DC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8AF36FB-5D5E-414D-9CA3-FA9D47888D38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C2855E3-00CF-457E-ADBF-97E816CE1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700808"/>
            <a:ext cx="745588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Celebrating</a:t>
            </a:r>
          </a:p>
          <a:p>
            <a:pPr algn="ctr"/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Birthday!</a:t>
            </a:r>
          </a:p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251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computer games</a:t>
            </a:r>
            <a:endParaRPr lang="ru-RU" sz="3600" b="1" dirty="0"/>
          </a:p>
        </p:txBody>
      </p:sp>
      <p:pic>
        <p:nvPicPr>
          <p:cNvPr id="8194" name="Picture 2" descr="C:\Documents and Settings\1\Рабочий стол\Подарки\A19-26_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1" y="1412776"/>
            <a:ext cx="633670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1772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72008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a book</a:t>
            </a:r>
            <a:endParaRPr lang="ru-RU" sz="3600" b="1" dirty="0"/>
          </a:p>
        </p:txBody>
      </p:sp>
      <p:pic>
        <p:nvPicPr>
          <p:cNvPr id="9219" name="Picture 3" descr="C:\Documents and Settings\1\Мои документы\Мои рисунки\s9159416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">
            <a:off x="2271447" y="1193770"/>
            <a:ext cx="4035331" cy="49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4764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a computer</a:t>
            </a:r>
            <a:endParaRPr lang="ru-RU" sz="3600" b="1" dirty="0"/>
          </a:p>
        </p:txBody>
      </p:sp>
      <p:pic>
        <p:nvPicPr>
          <p:cNvPr id="5" name="Содержимое 4" descr="копмьютер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00166" y="1000108"/>
            <a:ext cx="5500726" cy="5500726"/>
          </a:xfrm>
        </p:spPr>
      </p:pic>
    </p:spTree>
    <p:extLst>
      <p:ext uri="{BB962C8B-B14F-4D97-AF65-F5344CB8AC3E}">
        <p14:creationId xmlns:p14="http://schemas.microsoft.com/office/powerpoint/2010/main" xmlns="" val="591540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roller skates</a:t>
            </a:r>
            <a:endParaRPr lang="ru-RU" sz="3600" b="1" dirty="0"/>
          </a:p>
        </p:txBody>
      </p:sp>
      <p:pic>
        <p:nvPicPr>
          <p:cNvPr id="11266" name="Picture 2" descr="C:\Documents and Settings\1\Рабочий стол\Подарки\big_taxirs2_en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26469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2736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a mobile phone</a:t>
            </a:r>
            <a:endParaRPr lang="ru-RU" sz="3600" b="1" dirty="0"/>
          </a:p>
        </p:txBody>
      </p:sp>
      <p:pic>
        <p:nvPicPr>
          <p:cNvPr id="12290" name="Picture 2" descr="C:\Documents and Settings\1\Рабочий стол\Подарки\img_37836_03_n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196752"/>
            <a:ext cx="6396475" cy="527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1637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a ball</a:t>
            </a:r>
            <a:endParaRPr lang="ru-RU" sz="3600" b="1" dirty="0"/>
          </a:p>
        </p:txBody>
      </p:sp>
      <p:pic>
        <p:nvPicPr>
          <p:cNvPr id="13314" name="Picture 2" descr="C:\Documents and Settings\1\Рабочий стол\Подарки\2c3233c3e33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4211900" cy="486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1750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>
            <a:normAutofit/>
          </a:bodyPr>
          <a:lstStyle/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</a:t>
            </a:r>
            <a:r>
              <a:rPr lang="en-US" sz="2500" dirty="0" smtClean="0">
                <a:solidFill>
                  <a:srgbClr val="002060"/>
                </a:solidFill>
              </a:rPr>
              <a:t> scooter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teddy bear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camera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doll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bicycle (bike)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puzzle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player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book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Computer games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computer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Roller skates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ball</a:t>
            </a:r>
          </a:p>
          <a:p>
            <a:pPr algn="ctr"/>
            <a:r>
              <a:rPr lang="en-US" sz="2500" dirty="0" smtClean="0">
                <a:solidFill>
                  <a:srgbClr val="002060"/>
                </a:solidFill>
              </a:rPr>
              <a:t>A mobile phone</a:t>
            </a:r>
            <a:endParaRPr lang="ru-RU" sz="25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Рисунок 108" descr="копмьюте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0"/>
            <a:ext cx="1714480" cy="1714480"/>
          </a:xfrm>
          <a:prstGeom prst="rect">
            <a:avLst/>
          </a:prstGeom>
        </p:spPr>
      </p:pic>
      <p:sp>
        <p:nvSpPr>
          <p:cNvPr id="13" name="Блок-схема: процесс 12"/>
          <p:cNvSpPr/>
          <p:nvPr/>
        </p:nvSpPr>
        <p:spPr>
          <a:xfrm>
            <a:off x="4929190" y="714356"/>
            <a:ext cx="107157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1571612"/>
            <a:ext cx="250033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143240" y="2000240"/>
            <a:ext cx="142876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1142984"/>
            <a:ext cx="142876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2428868"/>
            <a:ext cx="142876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2857496"/>
            <a:ext cx="107157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4929190" y="3286124"/>
            <a:ext cx="71438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3500430" y="3714752"/>
            <a:ext cx="107157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2893207" y="1821645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3857620" y="3071810"/>
            <a:ext cx="2143140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215340" y="1785132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1736" y="1785926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071802" y="2643182"/>
            <a:ext cx="3000396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4000496" y="3929066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3644100" y="3929066"/>
            <a:ext cx="427834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3000364" y="2000240"/>
            <a:ext cx="1714512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2643174" y="2000240"/>
            <a:ext cx="1714512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357554" y="2000240"/>
            <a:ext cx="1715306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5070875" y="929067"/>
            <a:ext cx="430216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430050" y="928670"/>
            <a:ext cx="427834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63" name="Блок-схема: процесс 62"/>
          <p:cNvSpPr/>
          <p:nvPr/>
        </p:nvSpPr>
        <p:spPr>
          <a:xfrm>
            <a:off x="4572000" y="714356"/>
            <a:ext cx="357190" cy="3429024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4929190" y="1142984"/>
            <a:ext cx="35719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4929190" y="2000240"/>
            <a:ext cx="71438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929190" y="2428868"/>
            <a:ext cx="107157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929190" y="3714752"/>
            <a:ext cx="107157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4215604" y="3071810"/>
            <a:ext cx="2142346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4787108" y="3285330"/>
            <a:ext cx="1713718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4572000" y="1571612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77" name="Прямая соединительная линия 76"/>
          <p:cNvCxnSpPr>
            <a:endCxn id="69" idx="0"/>
          </p:cNvCxnSpPr>
          <p:nvPr/>
        </p:nvCxnSpPr>
        <p:spPr>
          <a:xfrm>
            <a:off x="4572000" y="1142984"/>
            <a:ext cx="535785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4572000" y="2000240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81" name="Прямая соединительная линия 80"/>
          <p:cNvCxnSpPr>
            <a:stCxn id="63" idx="1"/>
          </p:cNvCxnSpPr>
          <p:nvPr/>
        </p:nvCxnSpPr>
        <p:spPr>
          <a:xfrm rot="10800000" flipH="1">
            <a:off x="4572000" y="2428868"/>
            <a:ext cx="357190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4572000" y="2857496"/>
            <a:ext cx="357190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0800000">
            <a:off x="4572000" y="3286124"/>
            <a:ext cx="357190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572000" y="3714752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pic>
        <p:nvPicPr>
          <p:cNvPr id="88" name="Picture 2" descr="C:\Documents and Settings\1\Рабочий стол\Подарки\Samokat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2000240"/>
            <a:ext cx="1047220" cy="156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2" descr="C:\Documents and Settings\1\Рабочий стол\Подарки\2c3233c3e3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4786322"/>
            <a:ext cx="1214446" cy="140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2" descr="C:\Documents and Settings\1\Рабочий стол\Подарки\MERIDA-FIREBALL-PRO-D-20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48" y="4643446"/>
            <a:ext cx="2214578" cy="161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2" descr="C:\Documents and Settings\1\Рабочий стол\Подарки\lego_image58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0"/>
            <a:ext cx="928694" cy="102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2" descr="C:\Documents and Settings\1\Рабочий стол\Подарки\4072683_ProductDescriptio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3714752"/>
            <a:ext cx="1285884" cy="158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214810" y="71435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2786050" y="114298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1714480" y="157161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2786050" y="2000240"/>
            <a:ext cx="285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</a:p>
          <a:p>
            <a:endParaRPr lang="en-US" dirty="0" smtClean="0"/>
          </a:p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98" name="TextBox 97"/>
          <p:cNvSpPr txBox="1"/>
          <p:nvPr/>
        </p:nvSpPr>
        <p:spPr>
          <a:xfrm>
            <a:off x="4214810" y="285749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</a:p>
        </p:txBody>
      </p:sp>
      <p:sp>
        <p:nvSpPr>
          <p:cNvPr id="99" name="Блок-схема: процесс 98"/>
          <p:cNvSpPr/>
          <p:nvPr/>
        </p:nvSpPr>
        <p:spPr>
          <a:xfrm>
            <a:off x="4214810" y="3286124"/>
            <a:ext cx="35719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TextBox 99"/>
          <p:cNvSpPr txBox="1"/>
          <p:nvPr/>
        </p:nvSpPr>
        <p:spPr>
          <a:xfrm>
            <a:off x="3857620" y="335756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01" name="TextBox 100"/>
          <p:cNvSpPr txBox="1"/>
          <p:nvPr/>
        </p:nvSpPr>
        <p:spPr>
          <a:xfrm>
            <a:off x="3071802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104" name="Рисунок 103" descr="кролик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5206" y="214290"/>
            <a:ext cx="1214446" cy="2291408"/>
          </a:xfrm>
          <a:prstGeom prst="rect">
            <a:avLst/>
          </a:prstGeom>
        </p:spPr>
      </p:pic>
      <p:pic>
        <p:nvPicPr>
          <p:cNvPr id="105" name="Рисунок 104" descr="слоник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720" y="2571744"/>
            <a:ext cx="2423309" cy="1909760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2928926" y="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107" name="TextBox 106"/>
          <p:cNvSpPr txBox="1"/>
          <p:nvPr/>
        </p:nvSpPr>
        <p:spPr>
          <a:xfrm>
            <a:off x="214282" y="42860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08" name="TextBox 107"/>
          <p:cNvSpPr txBox="1"/>
          <p:nvPr/>
        </p:nvSpPr>
        <p:spPr>
          <a:xfrm>
            <a:off x="357158" y="400050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1857356" y="564357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11" name="TextBox 110"/>
          <p:cNvSpPr txBox="1"/>
          <p:nvPr/>
        </p:nvSpPr>
        <p:spPr>
          <a:xfrm>
            <a:off x="8143900" y="214311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12" name="TextBox 111"/>
          <p:cNvSpPr txBox="1"/>
          <p:nvPr/>
        </p:nvSpPr>
        <p:spPr>
          <a:xfrm>
            <a:off x="6786578" y="278605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113" name="TextBox 112"/>
          <p:cNvSpPr txBox="1"/>
          <p:nvPr/>
        </p:nvSpPr>
        <p:spPr>
          <a:xfrm>
            <a:off x="8001024" y="485776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114" name="TextBox 113"/>
          <p:cNvSpPr txBox="1"/>
          <p:nvPr/>
        </p:nvSpPr>
        <p:spPr>
          <a:xfrm>
            <a:off x="4071934" y="585789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Рисунок 108" descr="копмьюте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0"/>
            <a:ext cx="1714480" cy="1714480"/>
          </a:xfrm>
          <a:prstGeom prst="rect">
            <a:avLst/>
          </a:prstGeom>
        </p:spPr>
      </p:pic>
      <p:sp>
        <p:nvSpPr>
          <p:cNvPr id="13" name="Блок-схема: процесс 12"/>
          <p:cNvSpPr/>
          <p:nvPr/>
        </p:nvSpPr>
        <p:spPr>
          <a:xfrm>
            <a:off x="4929190" y="714356"/>
            <a:ext cx="107157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1571612"/>
            <a:ext cx="250033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143240" y="2000240"/>
            <a:ext cx="142876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1142984"/>
            <a:ext cx="142876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2428868"/>
            <a:ext cx="142876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2857496"/>
            <a:ext cx="107157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4929190" y="3286124"/>
            <a:ext cx="71438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3500430" y="3714752"/>
            <a:ext cx="107157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2893207" y="1821645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3857620" y="3071810"/>
            <a:ext cx="2143140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215340" y="1785132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1736" y="1785926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071802" y="2643182"/>
            <a:ext cx="3000396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4000496" y="3929066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3644100" y="3929066"/>
            <a:ext cx="427834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3000364" y="2000240"/>
            <a:ext cx="1714512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2643174" y="2000240"/>
            <a:ext cx="1714512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357554" y="2000240"/>
            <a:ext cx="1715306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5070875" y="929067"/>
            <a:ext cx="430216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430050" y="928670"/>
            <a:ext cx="427834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63" name="Блок-схема: процесс 62"/>
          <p:cNvSpPr/>
          <p:nvPr/>
        </p:nvSpPr>
        <p:spPr>
          <a:xfrm>
            <a:off x="4572000" y="714356"/>
            <a:ext cx="357190" cy="3429024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4929190" y="1142984"/>
            <a:ext cx="35719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4929190" y="2000240"/>
            <a:ext cx="71438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929190" y="2428868"/>
            <a:ext cx="107157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929190" y="3714752"/>
            <a:ext cx="107157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4215604" y="3071810"/>
            <a:ext cx="2142346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4787108" y="3285330"/>
            <a:ext cx="1713718" cy="794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4572000" y="1571612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77" name="Прямая соединительная линия 76"/>
          <p:cNvCxnSpPr>
            <a:endCxn id="69" idx="0"/>
          </p:cNvCxnSpPr>
          <p:nvPr/>
        </p:nvCxnSpPr>
        <p:spPr>
          <a:xfrm>
            <a:off x="4572000" y="1142984"/>
            <a:ext cx="535785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4572000" y="2000240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81" name="Прямая соединительная линия 80"/>
          <p:cNvCxnSpPr>
            <a:stCxn id="63" idx="1"/>
          </p:cNvCxnSpPr>
          <p:nvPr/>
        </p:nvCxnSpPr>
        <p:spPr>
          <a:xfrm rot="10800000" flipH="1">
            <a:off x="4572000" y="2428868"/>
            <a:ext cx="357190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4572000" y="2857496"/>
            <a:ext cx="357190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0800000">
            <a:off x="4572000" y="3286124"/>
            <a:ext cx="357190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572000" y="3714752"/>
            <a:ext cx="428628" cy="1588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pic>
        <p:nvPicPr>
          <p:cNvPr id="88" name="Picture 2" descr="C:\Documents and Settings\1\Рабочий стол\Подарки\Samokat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2000240"/>
            <a:ext cx="1047220" cy="156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2" descr="C:\Documents and Settings\1\Рабочий стол\Подарки\2c3233c3e3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4786322"/>
            <a:ext cx="1214446" cy="140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2" descr="C:\Documents and Settings\1\Рабочий стол\Подарки\MERIDA-FIREBALL-PRO-D-20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48" y="4643446"/>
            <a:ext cx="2214578" cy="161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2" descr="C:\Documents and Settings\1\Рабочий стол\Подарки\lego_image58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0"/>
            <a:ext cx="928694" cy="102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2" descr="C:\Documents and Settings\1\Рабочий стол\Подарки\4072683_ProductDescriptio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3714752"/>
            <a:ext cx="1285884" cy="158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214810" y="71435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2786050" y="114298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1714480" y="157161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2786050" y="2000240"/>
            <a:ext cx="285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</a:p>
          <a:p>
            <a:endParaRPr lang="en-US" dirty="0" smtClean="0"/>
          </a:p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98" name="TextBox 97"/>
          <p:cNvSpPr txBox="1"/>
          <p:nvPr/>
        </p:nvSpPr>
        <p:spPr>
          <a:xfrm>
            <a:off x="4214810" y="285749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</a:p>
        </p:txBody>
      </p:sp>
      <p:sp>
        <p:nvSpPr>
          <p:cNvPr id="99" name="Блок-схема: процесс 98"/>
          <p:cNvSpPr/>
          <p:nvPr/>
        </p:nvSpPr>
        <p:spPr>
          <a:xfrm>
            <a:off x="4214810" y="3286124"/>
            <a:ext cx="357190" cy="428628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TextBox 99"/>
          <p:cNvSpPr txBox="1"/>
          <p:nvPr/>
        </p:nvSpPr>
        <p:spPr>
          <a:xfrm>
            <a:off x="3857620" y="335756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01" name="TextBox 100"/>
          <p:cNvSpPr txBox="1"/>
          <p:nvPr/>
        </p:nvSpPr>
        <p:spPr>
          <a:xfrm>
            <a:off x="3071802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104" name="Рисунок 103" descr="кролик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5206" y="214290"/>
            <a:ext cx="1214446" cy="2291408"/>
          </a:xfrm>
          <a:prstGeom prst="rect">
            <a:avLst/>
          </a:prstGeom>
        </p:spPr>
      </p:pic>
      <p:pic>
        <p:nvPicPr>
          <p:cNvPr id="105" name="Рисунок 104" descr="слоник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720" y="2571744"/>
            <a:ext cx="2423309" cy="1909760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2928926" y="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107" name="TextBox 106"/>
          <p:cNvSpPr txBox="1"/>
          <p:nvPr/>
        </p:nvSpPr>
        <p:spPr>
          <a:xfrm>
            <a:off x="214282" y="42860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08" name="TextBox 107"/>
          <p:cNvSpPr txBox="1"/>
          <p:nvPr/>
        </p:nvSpPr>
        <p:spPr>
          <a:xfrm>
            <a:off x="357158" y="400050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1857356" y="564357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11" name="TextBox 110"/>
          <p:cNvSpPr txBox="1"/>
          <p:nvPr/>
        </p:nvSpPr>
        <p:spPr>
          <a:xfrm>
            <a:off x="8143900" y="214311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12" name="TextBox 111"/>
          <p:cNvSpPr txBox="1"/>
          <p:nvPr/>
        </p:nvSpPr>
        <p:spPr>
          <a:xfrm>
            <a:off x="6786578" y="278605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113" name="TextBox 112"/>
          <p:cNvSpPr txBox="1"/>
          <p:nvPr/>
        </p:nvSpPr>
        <p:spPr>
          <a:xfrm>
            <a:off x="8001024" y="485776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114" name="TextBox 113"/>
          <p:cNvSpPr txBox="1"/>
          <p:nvPr/>
        </p:nvSpPr>
        <p:spPr>
          <a:xfrm>
            <a:off x="4071934" y="585789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4572000" y="71435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    e    a   r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3143240" y="114298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    a    b   </a:t>
            </a:r>
            <a:r>
              <a:rPr lang="en-US" dirty="0" err="1" smtClean="0"/>
              <a:t>b</a:t>
            </a:r>
            <a:r>
              <a:rPr lang="en-US" dirty="0" smtClean="0"/>
              <a:t>    </a:t>
            </a:r>
            <a:r>
              <a:rPr lang="en-US" dirty="0" err="1" smtClean="0"/>
              <a:t>i</a:t>
            </a:r>
            <a:r>
              <a:rPr lang="en-US" dirty="0" smtClean="0"/>
              <a:t>     t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157161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    o   m   p   u     t    e    r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143240" y="200024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    c    o   </a:t>
            </a:r>
            <a:r>
              <a:rPr lang="en-US" dirty="0" err="1" smtClean="0"/>
              <a:t>o</a:t>
            </a:r>
            <a:r>
              <a:rPr lang="en-US" dirty="0" smtClean="0"/>
              <a:t>    t     e    r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3143240" y="242886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     l    e   p    h    a    n   t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4572000" y="285749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    o     l    </a:t>
            </a:r>
            <a:r>
              <a:rPr lang="en-US" dirty="0" err="1" smtClean="0"/>
              <a:t>l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4214810" y="328612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   a     l     </a:t>
            </a:r>
            <a:r>
              <a:rPr lang="en-US" dirty="0" err="1" smtClean="0"/>
              <a:t>l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3500430" y="371475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    </a:t>
            </a:r>
            <a:r>
              <a:rPr lang="en-US" dirty="0" err="1" smtClean="0"/>
              <a:t>i</a:t>
            </a:r>
            <a:r>
              <a:rPr lang="en-US" dirty="0" smtClean="0"/>
              <a:t>     c   y    c     l   e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 would like</a:t>
            </a:r>
            <a:r>
              <a:rPr lang="ru-RU" b="1" dirty="0" smtClean="0"/>
              <a:t> </a:t>
            </a:r>
            <a:r>
              <a:rPr lang="en-US" b="1" dirty="0" smtClean="0"/>
              <a:t>to get… = I’d like to get…</a:t>
            </a:r>
            <a:endParaRPr lang="ru-RU" b="1" dirty="0"/>
          </a:p>
        </p:txBody>
      </p:sp>
      <p:pic>
        <p:nvPicPr>
          <p:cNvPr id="14341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785794"/>
            <a:ext cx="3714776" cy="2795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3174" y="3512810"/>
            <a:ext cx="4028616" cy="334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копмьюте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1357298"/>
            <a:ext cx="2714644" cy="27146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857232"/>
            <a:ext cx="271464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>
                <a:solidFill>
                  <a:schemeClr val="accent2">
                    <a:lumMod val="75000"/>
                  </a:schemeClr>
                </a:solidFill>
              </a:rPr>
              <a:t>A COMPUTER</a:t>
            </a:r>
            <a:endParaRPr lang="ru-RU" sz="17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448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en-US" b="1" dirty="0" smtClean="0"/>
              <a:t>Phonetic exercises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043758" cy="5116654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[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] -  roller skates, go, postcard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[    ] – puzzle, month, Monday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[e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І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] – skates, game, birthday, April, eighth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[e] – teddy bear, second, tenth, February, present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[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з: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] – birthday, first, third, girl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endParaRPr lang="en-US" b="1" dirty="0" smtClean="0">
              <a:sym typeface="Symbol"/>
            </a:endParaRPr>
          </a:p>
          <a:p>
            <a:endParaRPr lang="ru-RU" b="1" dirty="0"/>
          </a:p>
        </p:txBody>
      </p:sp>
      <p:pic>
        <p:nvPicPr>
          <p:cNvPr id="7" name="Содержимое 3" descr="знаки.gif"/>
          <p:cNvPicPr>
            <a:picLocks noChangeAspect="1"/>
          </p:cNvPicPr>
          <p:nvPr/>
        </p:nvPicPr>
        <p:blipFill>
          <a:blip r:embed="rId2"/>
          <a:srcRect l="3334" t="25294" r="93333" b="69085"/>
          <a:stretch>
            <a:fillRect/>
          </a:stretch>
        </p:blipFill>
        <p:spPr>
          <a:xfrm>
            <a:off x="928662" y="1500174"/>
            <a:ext cx="214314" cy="285753"/>
          </a:xfrm>
          <a:prstGeom prst="rect">
            <a:avLst/>
          </a:prstGeom>
        </p:spPr>
      </p:pic>
      <p:pic>
        <p:nvPicPr>
          <p:cNvPr id="8" name="Рисунок 7" descr="знаки.gif"/>
          <p:cNvPicPr>
            <a:picLocks noChangeAspect="1"/>
          </p:cNvPicPr>
          <p:nvPr/>
        </p:nvPicPr>
        <p:blipFill>
          <a:blip r:embed="rId2"/>
          <a:srcRect l="3973" t="17589" r="93046" b="76129"/>
          <a:stretch>
            <a:fillRect/>
          </a:stretch>
        </p:blipFill>
        <p:spPr>
          <a:xfrm>
            <a:off x="1000099" y="1857362"/>
            <a:ext cx="214315" cy="357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476672"/>
            <a:ext cx="3942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Good  bye!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1" name="Picture 3" descr="C:\Documents and Settings\Аня\Мои документы\Мои рисунки\8669206_0s714_13040720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6645852" cy="460851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               </a:t>
            </a:r>
            <a:r>
              <a:rPr lang="en-US" sz="4000" b="1" dirty="0" smtClean="0"/>
              <a:t>a scooter</a:t>
            </a:r>
            <a:endParaRPr lang="ru-RU" sz="4000" b="1" dirty="0"/>
          </a:p>
        </p:txBody>
      </p:sp>
      <p:pic>
        <p:nvPicPr>
          <p:cNvPr id="1026" name="Picture 2" descr="C:\Documents and Settings\1\Рабочий стол\Подарки\Samokat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80728"/>
            <a:ext cx="396044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3885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a camera</a:t>
            </a:r>
            <a:endParaRPr lang="ru-RU" sz="3600" b="1" dirty="0"/>
          </a:p>
        </p:txBody>
      </p:sp>
      <p:pic>
        <p:nvPicPr>
          <p:cNvPr id="2050" name="Picture 2" descr="C:\Documents and Settings\1\Рабочий стол\Подарки\6f44f80d5a3c033c70a7fdebece648c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6982272" cy="349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2378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  </a:t>
            </a:r>
            <a:r>
              <a:rPr lang="en-US" sz="3600" b="1" dirty="0" smtClean="0"/>
              <a:t>a teddy bear</a:t>
            </a:r>
            <a:endParaRPr lang="ru-RU" sz="3600" b="1" dirty="0"/>
          </a:p>
        </p:txBody>
      </p:sp>
      <p:pic>
        <p:nvPicPr>
          <p:cNvPr id="3074" name="Picture 2" descr="C:\Documents and Settings\1\Рабочий стол\Подарки\lego_image58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4187" y="980728"/>
            <a:ext cx="5349081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988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A doll</a:t>
            </a:r>
            <a:endParaRPr lang="ru-RU" sz="3600" b="1" dirty="0"/>
          </a:p>
        </p:txBody>
      </p:sp>
      <p:pic>
        <p:nvPicPr>
          <p:cNvPr id="4098" name="Picture 2" descr="C:\Documents and Settings\1\Рабочий стол\Подарки\4072683_ProductDescriptio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3333750" cy="409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1\Рабочий стол\Подарки\0_74b28_75ede5fb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285860"/>
            <a:ext cx="312514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5137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b="1" dirty="0" smtClean="0"/>
              <a:t>a bicycle (a bike)</a:t>
            </a:r>
            <a:endParaRPr lang="ru-RU" sz="3600" b="1" dirty="0"/>
          </a:p>
        </p:txBody>
      </p:sp>
      <p:pic>
        <p:nvPicPr>
          <p:cNvPr id="5122" name="Picture 2" descr="C:\Documents and Settings\1\Рабочий стол\Подарки\MERIDA-FIREBALL-PRO-D-20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12068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2069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 a puzzle</a:t>
            </a:r>
            <a:endParaRPr lang="ru-RU" sz="3600" b="1" dirty="0"/>
          </a:p>
        </p:txBody>
      </p:sp>
      <p:pic>
        <p:nvPicPr>
          <p:cNvPr id="6146" name="Picture 2" descr="C:\Documents and Settings\1\Рабочий стол\Подарки\Ogiery-pelnej-krwi-angielskiej-Stadnina-koni-Widzow-puzzle_Trefl,images_big,0,PT-1016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026672" cy="443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085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3529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a player</a:t>
            </a:r>
            <a:endParaRPr lang="ru-RU" sz="3600" b="1" dirty="0"/>
          </a:p>
        </p:txBody>
      </p:sp>
      <p:pic>
        <p:nvPicPr>
          <p:cNvPr id="7170" name="Picture 2" descr="C:\Documents and Settings\1\Рабочий стол\Подарки\609585188228_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4824536" cy="500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027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479</TotalTime>
  <Words>229</Words>
  <Application>Microsoft Office PowerPoint</Application>
  <PresentationFormat>Экран (4:3)</PresentationFormat>
  <Paragraphs>81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Слайд 1</vt:lpstr>
      <vt:lpstr>Phonetic exercises</vt:lpstr>
      <vt:lpstr>                           a scooter</vt:lpstr>
      <vt:lpstr>a camera</vt:lpstr>
      <vt:lpstr>  a teddy bear</vt:lpstr>
      <vt:lpstr>A doll</vt:lpstr>
      <vt:lpstr> a bicycle (a bike)</vt:lpstr>
      <vt:lpstr> a puzzle</vt:lpstr>
      <vt:lpstr>a player</vt:lpstr>
      <vt:lpstr>computer games</vt:lpstr>
      <vt:lpstr>a book</vt:lpstr>
      <vt:lpstr>a computer</vt:lpstr>
      <vt:lpstr>roller skates</vt:lpstr>
      <vt:lpstr>a mobile phone</vt:lpstr>
      <vt:lpstr>a ball</vt:lpstr>
      <vt:lpstr>Слайд 16</vt:lpstr>
      <vt:lpstr>Слайд 17</vt:lpstr>
      <vt:lpstr>Слайд 18</vt:lpstr>
      <vt:lpstr>I would like to get… = I’d like to get…</vt:lpstr>
      <vt:lpstr>Слайд 20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a scooter</dc:title>
  <dc:creator>1</dc:creator>
  <cp:lastModifiedBy>Admin</cp:lastModifiedBy>
  <cp:revision>57</cp:revision>
  <dcterms:created xsi:type="dcterms:W3CDTF">2012-01-31T11:41:30Z</dcterms:created>
  <dcterms:modified xsi:type="dcterms:W3CDTF">2014-02-11T12:55:26Z</dcterms:modified>
</cp:coreProperties>
</file>